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6" r:id="rId5"/>
    <p:sldMasterId id="2147483691" r:id="rId6"/>
  </p:sldMasterIdLst>
  <p:notesMasterIdLst>
    <p:notesMasterId r:id="rId19"/>
  </p:notesMasterIdLst>
  <p:sldIdLst>
    <p:sldId id="283" r:id="rId7"/>
    <p:sldId id="273" r:id="rId8"/>
    <p:sldId id="274" r:id="rId9"/>
    <p:sldId id="266" r:id="rId10"/>
    <p:sldId id="280" r:id="rId11"/>
    <p:sldId id="281" r:id="rId12"/>
    <p:sldId id="271" r:id="rId13"/>
    <p:sldId id="272" r:id="rId14"/>
    <p:sldId id="268" r:id="rId15"/>
    <p:sldId id="269" r:id="rId16"/>
    <p:sldId id="264" r:id="rId17"/>
    <p:sldId id="265" r:id="rId18"/>
  </p:sldIdLst>
  <p:sldSz cx="12192000" cy="6858000"/>
  <p:notesSz cx="6858000" cy="9144000"/>
  <p:defaultTextStyle>
    <a:defPPr>
      <a:defRPr kern="0"/>
    </a:def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625796-BF2E-4961-B0A2-B640E7B27448}" v="66" dt="2025-08-19T12:22:37.4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k Bannon (Student)" userId="82080255-4217-4ae4-bc8d-d4640a034774" providerId="ADAL" clId="{BF625796-BF2E-4961-B0A2-B640E7B27448}"/>
    <pc:docChg chg="undo custSel addSld delSld modSld">
      <pc:chgData name="Patrick Bannon (Student)" userId="82080255-4217-4ae4-bc8d-d4640a034774" providerId="ADAL" clId="{BF625796-BF2E-4961-B0A2-B640E7B27448}" dt="2025-08-19T12:23:07.031" v="2286" actId="20577"/>
      <pc:docMkLst>
        <pc:docMk/>
      </pc:docMkLst>
      <pc:sldChg chg="modSp mod">
        <pc:chgData name="Patrick Bannon (Student)" userId="82080255-4217-4ae4-bc8d-d4640a034774" providerId="ADAL" clId="{BF625796-BF2E-4961-B0A2-B640E7B27448}" dt="2025-08-19T09:24:52.330" v="12" actId="20577"/>
        <pc:sldMkLst>
          <pc:docMk/>
          <pc:sldMk cId="1719284389" sldId="256"/>
        </pc:sldMkLst>
        <pc:spChg chg="mod">
          <ac:chgData name="Patrick Bannon (Student)" userId="82080255-4217-4ae4-bc8d-d4640a034774" providerId="ADAL" clId="{BF625796-BF2E-4961-B0A2-B640E7B27448}" dt="2025-08-19T09:24:52.330" v="12" actId="20577"/>
          <ac:spMkLst>
            <pc:docMk/>
            <pc:sldMk cId="1719284389" sldId="256"/>
            <ac:spMk id="20" creationId="{D78F0212-3338-5C32-D163-C7C1273189EE}"/>
          </ac:spMkLst>
        </pc:spChg>
      </pc:sldChg>
      <pc:sldChg chg="addSp modSp mod">
        <pc:chgData name="Patrick Bannon (Student)" userId="82080255-4217-4ae4-bc8d-d4640a034774" providerId="ADAL" clId="{BF625796-BF2E-4961-B0A2-B640E7B27448}" dt="2025-08-19T09:41:20.842" v="68" actId="12"/>
        <pc:sldMkLst>
          <pc:docMk/>
          <pc:sldMk cId="3873755970" sldId="257"/>
        </pc:sldMkLst>
        <pc:spChg chg="mod">
          <ac:chgData name="Patrick Bannon (Student)" userId="82080255-4217-4ae4-bc8d-d4640a034774" providerId="ADAL" clId="{BF625796-BF2E-4961-B0A2-B640E7B27448}" dt="2025-08-19T09:38:10.659" v="29" actId="20577"/>
          <ac:spMkLst>
            <pc:docMk/>
            <pc:sldMk cId="3873755970" sldId="257"/>
            <ac:spMk id="2" creationId="{3CBC0397-75AA-DB36-8512-4EAE4941F3BE}"/>
          </ac:spMkLst>
        </pc:spChg>
        <pc:spChg chg="mod">
          <ac:chgData name="Patrick Bannon (Student)" userId="82080255-4217-4ae4-bc8d-d4640a034774" providerId="ADAL" clId="{BF625796-BF2E-4961-B0A2-B640E7B27448}" dt="2025-08-19T09:28:26.796" v="20" actId="11530"/>
          <ac:spMkLst>
            <pc:docMk/>
            <pc:sldMk cId="3873755970" sldId="257"/>
            <ac:spMk id="3" creationId="{8CEAFBB2-3692-5E0F-32E8-CA9CAF5904E1}"/>
          </ac:spMkLst>
        </pc:spChg>
        <pc:spChg chg="add mod">
          <ac:chgData name="Patrick Bannon (Student)" userId="82080255-4217-4ae4-bc8d-d4640a034774" providerId="ADAL" clId="{BF625796-BF2E-4961-B0A2-B640E7B27448}" dt="2025-08-19T09:41:20.842" v="68" actId="12"/>
          <ac:spMkLst>
            <pc:docMk/>
            <pc:sldMk cId="3873755970" sldId="257"/>
            <ac:spMk id="5" creationId="{92952104-3EF0-5B1B-DADA-578CE2602EA2}"/>
          </ac:spMkLst>
        </pc:spChg>
        <pc:spChg chg="add mod">
          <ac:chgData name="Patrick Bannon (Student)" userId="82080255-4217-4ae4-bc8d-d4640a034774" providerId="ADAL" clId="{BF625796-BF2E-4961-B0A2-B640E7B27448}" dt="2025-08-19T09:40:25.814" v="62" actId="1076"/>
          <ac:spMkLst>
            <pc:docMk/>
            <pc:sldMk cId="3873755970" sldId="257"/>
            <ac:spMk id="6" creationId="{185B4E77-8C2B-B539-6B6A-A6AB7CE12E2F}"/>
          </ac:spMkLst>
        </pc:spChg>
        <pc:spChg chg="add mod">
          <ac:chgData name="Patrick Bannon (Student)" userId="82080255-4217-4ae4-bc8d-d4640a034774" providerId="ADAL" clId="{BF625796-BF2E-4961-B0A2-B640E7B27448}" dt="2025-08-19T09:40:20.113" v="61" actId="1076"/>
          <ac:spMkLst>
            <pc:docMk/>
            <pc:sldMk cId="3873755970" sldId="257"/>
            <ac:spMk id="7" creationId="{4F39D970-C8F3-0716-98C7-0A3DA15F4E14}"/>
          </ac:spMkLst>
        </pc:spChg>
        <pc:spChg chg="add mod">
          <ac:chgData name="Patrick Bannon (Student)" userId="82080255-4217-4ae4-bc8d-d4640a034774" providerId="ADAL" clId="{BF625796-BF2E-4961-B0A2-B640E7B27448}" dt="2025-08-19T09:40:15.175" v="60" actId="1076"/>
          <ac:spMkLst>
            <pc:docMk/>
            <pc:sldMk cId="3873755970" sldId="257"/>
            <ac:spMk id="8" creationId="{47B28314-4D24-8110-BC21-36AE67C99372}"/>
          </ac:spMkLst>
        </pc:spChg>
      </pc:sldChg>
      <pc:sldChg chg="del">
        <pc:chgData name="Patrick Bannon (Student)" userId="82080255-4217-4ae4-bc8d-d4640a034774" providerId="ADAL" clId="{BF625796-BF2E-4961-B0A2-B640E7B27448}" dt="2025-08-19T09:49:28.471" v="160" actId="2696"/>
        <pc:sldMkLst>
          <pc:docMk/>
          <pc:sldMk cId="1381501685" sldId="258"/>
        </pc:sldMkLst>
      </pc:sldChg>
      <pc:sldChg chg="addSp modSp mod">
        <pc:chgData name="Patrick Bannon (Student)" userId="82080255-4217-4ae4-bc8d-d4640a034774" providerId="ADAL" clId="{BF625796-BF2E-4961-B0A2-B640E7B27448}" dt="2025-08-19T12:23:07.031" v="2286" actId="20577"/>
        <pc:sldMkLst>
          <pc:docMk/>
          <pc:sldMk cId="1309981181" sldId="260"/>
        </pc:sldMkLst>
        <pc:spChg chg="mod">
          <ac:chgData name="Patrick Bannon (Student)" userId="82080255-4217-4ae4-bc8d-d4640a034774" providerId="ADAL" clId="{BF625796-BF2E-4961-B0A2-B640E7B27448}" dt="2025-08-19T12:22:37.448" v="2277"/>
          <ac:spMkLst>
            <pc:docMk/>
            <pc:sldMk cId="1309981181" sldId="260"/>
            <ac:spMk id="5" creationId="{3815B51C-6161-6A45-B2D0-3D05D77BACD9}"/>
          </ac:spMkLst>
        </pc:spChg>
        <pc:spChg chg="mod">
          <ac:chgData name="Patrick Bannon (Student)" userId="82080255-4217-4ae4-bc8d-d4640a034774" providerId="ADAL" clId="{BF625796-BF2E-4961-B0A2-B640E7B27448}" dt="2025-08-19T12:22:35.257" v="2276"/>
          <ac:spMkLst>
            <pc:docMk/>
            <pc:sldMk cId="1309981181" sldId="260"/>
            <ac:spMk id="6" creationId="{25DF9C1A-587C-D90B-9E40-0597049C0EBD}"/>
          </ac:spMkLst>
        </pc:spChg>
        <pc:spChg chg="add mod">
          <ac:chgData name="Patrick Bannon (Student)" userId="82080255-4217-4ae4-bc8d-d4640a034774" providerId="ADAL" clId="{BF625796-BF2E-4961-B0A2-B640E7B27448}" dt="2025-08-19T12:23:07.031" v="2286" actId="20577"/>
          <ac:spMkLst>
            <pc:docMk/>
            <pc:sldMk cId="1309981181" sldId="260"/>
            <ac:spMk id="9" creationId="{4204FABD-2AFB-5585-6C74-2AF9B08165D3}"/>
          </ac:spMkLst>
        </pc:spChg>
      </pc:sldChg>
      <pc:sldChg chg="addSp delSp modSp mod">
        <pc:chgData name="Patrick Bannon (Student)" userId="82080255-4217-4ae4-bc8d-d4640a034774" providerId="ADAL" clId="{BF625796-BF2E-4961-B0A2-B640E7B27448}" dt="2025-08-19T09:48:48.431" v="158" actId="1076"/>
        <pc:sldMkLst>
          <pc:docMk/>
          <pc:sldMk cId="1453096239" sldId="261"/>
        </pc:sldMkLst>
        <pc:spChg chg="del mod">
          <ac:chgData name="Patrick Bannon (Student)" userId="82080255-4217-4ae4-bc8d-d4640a034774" providerId="ADAL" clId="{BF625796-BF2E-4961-B0A2-B640E7B27448}" dt="2025-08-19T09:44:48.181" v="80" actId="478"/>
          <ac:spMkLst>
            <pc:docMk/>
            <pc:sldMk cId="1453096239" sldId="261"/>
            <ac:spMk id="2" creationId="{CF5FE529-4DF8-438F-8B20-472F045CDE78}"/>
          </ac:spMkLst>
        </pc:spChg>
        <pc:spChg chg="del mod">
          <ac:chgData name="Patrick Bannon (Student)" userId="82080255-4217-4ae4-bc8d-d4640a034774" providerId="ADAL" clId="{BF625796-BF2E-4961-B0A2-B640E7B27448}" dt="2025-08-19T09:44:46.394" v="79" actId="478"/>
          <ac:spMkLst>
            <pc:docMk/>
            <pc:sldMk cId="1453096239" sldId="261"/>
            <ac:spMk id="3" creationId="{DA2A1DEB-D664-A8DA-AA1E-EBD9B7980961}"/>
          </ac:spMkLst>
        </pc:spChg>
        <pc:spChg chg="mod">
          <ac:chgData name="Patrick Bannon (Student)" userId="82080255-4217-4ae4-bc8d-d4640a034774" providerId="ADAL" clId="{BF625796-BF2E-4961-B0A2-B640E7B27448}" dt="2025-08-19T09:38:25.323" v="49" actId="20577"/>
          <ac:spMkLst>
            <pc:docMk/>
            <pc:sldMk cId="1453096239" sldId="261"/>
            <ac:spMk id="4" creationId="{20197267-A67D-D4BB-9EE8-8D929DA87CB6}"/>
          </ac:spMkLst>
        </pc:spChg>
        <pc:spChg chg="add del mod">
          <ac:chgData name="Patrick Bannon (Student)" userId="82080255-4217-4ae4-bc8d-d4640a034774" providerId="ADAL" clId="{BF625796-BF2E-4961-B0A2-B640E7B27448}" dt="2025-08-19T09:44:49.666" v="81" actId="478"/>
          <ac:spMkLst>
            <pc:docMk/>
            <pc:sldMk cId="1453096239" sldId="261"/>
            <ac:spMk id="7" creationId="{C393DB78-8247-8B25-497B-09AB0876BD31}"/>
          </ac:spMkLst>
        </pc:spChg>
        <pc:spChg chg="add del mod">
          <ac:chgData name="Patrick Bannon (Student)" userId="82080255-4217-4ae4-bc8d-d4640a034774" providerId="ADAL" clId="{BF625796-BF2E-4961-B0A2-B640E7B27448}" dt="2025-08-19T09:47:49.477" v="135" actId="478"/>
          <ac:spMkLst>
            <pc:docMk/>
            <pc:sldMk cId="1453096239" sldId="261"/>
            <ac:spMk id="8" creationId="{4805CC9A-BA72-A8B8-6DA0-E40EA99C95BF}"/>
          </ac:spMkLst>
        </pc:spChg>
        <pc:spChg chg="add mod">
          <ac:chgData name="Patrick Bannon (Student)" userId="82080255-4217-4ae4-bc8d-d4640a034774" providerId="ADAL" clId="{BF625796-BF2E-4961-B0A2-B640E7B27448}" dt="2025-08-19T09:48:36.640" v="156" actId="113"/>
          <ac:spMkLst>
            <pc:docMk/>
            <pc:sldMk cId="1453096239" sldId="261"/>
            <ac:spMk id="9" creationId="{B5229E8C-0EC6-BE68-EC01-793BDEE8D9D9}"/>
          </ac:spMkLst>
        </pc:spChg>
        <pc:graphicFrameChg chg="add mod modGraphic">
          <ac:chgData name="Patrick Bannon (Student)" userId="82080255-4217-4ae4-bc8d-d4640a034774" providerId="ADAL" clId="{BF625796-BF2E-4961-B0A2-B640E7B27448}" dt="2025-08-19T09:48:48.431" v="158" actId="1076"/>
          <ac:graphicFrameMkLst>
            <pc:docMk/>
            <pc:sldMk cId="1453096239" sldId="261"/>
            <ac:graphicFrameMk id="5" creationId="{4D9E4455-703E-8B9D-F9B5-CFEC7C339046}"/>
          </ac:graphicFrameMkLst>
        </pc:graphicFrameChg>
      </pc:sldChg>
      <pc:sldChg chg="del">
        <pc:chgData name="Patrick Bannon (Student)" userId="82080255-4217-4ae4-bc8d-d4640a034774" providerId="ADAL" clId="{BF625796-BF2E-4961-B0A2-B640E7B27448}" dt="2025-08-19T09:49:04.011" v="159" actId="2696"/>
        <pc:sldMkLst>
          <pc:docMk/>
          <pc:sldMk cId="3739220322" sldId="262"/>
        </pc:sldMkLst>
      </pc:sldChg>
      <pc:sldChg chg="addSp delSp modSp mod">
        <pc:chgData name="Patrick Bannon (Student)" userId="82080255-4217-4ae4-bc8d-d4640a034774" providerId="ADAL" clId="{BF625796-BF2E-4961-B0A2-B640E7B27448}" dt="2025-08-19T12:21:58.406" v="2275" actId="20577"/>
        <pc:sldMkLst>
          <pc:docMk/>
          <pc:sldMk cId="3357561305" sldId="263"/>
        </pc:sldMkLst>
        <pc:spChg chg="del mod">
          <ac:chgData name="Patrick Bannon (Student)" userId="82080255-4217-4ae4-bc8d-d4640a034774" providerId="ADAL" clId="{BF625796-BF2E-4961-B0A2-B640E7B27448}" dt="2025-08-19T10:01:32.837" v="581" actId="478"/>
          <ac:spMkLst>
            <pc:docMk/>
            <pc:sldMk cId="3357561305" sldId="263"/>
            <ac:spMk id="2" creationId="{B15612BE-7856-FC92-38D4-DDFC21A1B050}"/>
          </ac:spMkLst>
        </pc:spChg>
        <pc:spChg chg="del mod">
          <ac:chgData name="Patrick Bannon (Student)" userId="82080255-4217-4ae4-bc8d-d4640a034774" providerId="ADAL" clId="{BF625796-BF2E-4961-B0A2-B640E7B27448}" dt="2025-08-19T09:51:03.830" v="270" actId="478"/>
          <ac:spMkLst>
            <pc:docMk/>
            <pc:sldMk cId="3357561305" sldId="263"/>
            <ac:spMk id="3" creationId="{D2E178F7-C19E-D6B6-C6DE-C1FABE41EE1E}"/>
          </ac:spMkLst>
        </pc:spChg>
        <pc:spChg chg="add mod">
          <ac:chgData name="Patrick Bannon (Student)" userId="82080255-4217-4ae4-bc8d-d4640a034774" providerId="ADAL" clId="{BF625796-BF2E-4961-B0A2-B640E7B27448}" dt="2025-08-19T10:01:46.920" v="583" actId="404"/>
          <ac:spMkLst>
            <pc:docMk/>
            <pc:sldMk cId="3357561305" sldId="263"/>
            <ac:spMk id="5" creationId="{8CB9CDEA-06F2-1460-CBA4-D70CA71CF882}"/>
          </ac:spMkLst>
        </pc:spChg>
        <pc:spChg chg="add del mod">
          <ac:chgData name="Patrick Bannon (Student)" userId="82080255-4217-4ae4-bc8d-d4640a034774" providerId="ADAL" clId="{BF625796-BF2E-4961-B0A2-B640E7B27448}" dt="2025-08-19T09:51:06.182" v="271" actId="478"/>
          <ac:spMkLst>
            <pc:docMk/>
            <pc:sldMk cId="3357561305" sldId="263"/>
            <ac:spMk id="7" creationId="{02DAE2B6-DCE3-FAA8-48DE-0F4C3723CE33}"/>
          </ac:spMkLst>
        </pc:spChg>
        <pc:spChg chg="add mod">
          <ac:chgData name="Patrick Bannon (Student)" userId="82080255-4217-4ae4-bc8d-d4640a034774" providerId="ADAL" clId="{BF625796-BF2E-4961-B0A2-B640E7B27448}" dt="2025-08-19T10:01:52.418" v="584" actId="404"/>
          <ac:spMkLst>
            <pc:docMk/>
            <pc:sldMk cId="3357561305" sldId="263"/>
            <ac:spMk id="8" creationId="{5D76A859-B934-019A-A6CE-35C9A0A0DE5B}"/>
          </ac:spMkLst>
        </pc:spChg>
        <pc:spChg chg="add mod">
          <ac:chgData name="Patrick Bannon (Student)" userId="82080255-4217-4ae4-bc8d-d4640a034774" providerId="ADAL" clId="{BF625796-BF2E-4961-B0A2-B640E7B27448}" dt="2025-08-19T10:05:44.417" v="815" actId="404"/>
          <ac:spMkLst>
            <pc:docMk/>
            <pc:sldMk cId="3357561305" sldId="263"/>
            <ac:spMk id="9" creationId="{D2B3300C-620F-5965-28E5-1170819DA788}"/>
          </ac:spMkLst>
        </pc:spChg>
        <pc:spChg chg="add del mod">
          <ac:chgData name="Patrick Bannon (Student)" userId="82080255-4217-4ae4-bc8d-d4640a034774" providerId="ADAL" clId="{BF625796-BF2E-4961-B0A2-B640E7B27448}" dt="2025-08-19T09:58:08.357" v="450" actId="478"/>
          <ac:spMkLst>
            <pc:docMk/>
            <pc:sldMk cId="3357561305" sldId="263"/>
            <ac:spMk id="10" creationId="{73320F02-8CD4-3A51-FFB8-AE4CF6407AA6}"/>
          </ac:spMkLst>
        </pc:spChg>
        <pc:spChg chg="add mod">
          <ac:chgData name="Patrick Bannon (Student)" userId="82080255-4217-4ae4-bc8d-d4640a034774" providerId="ADAL" clId="{BF625796-BF2E-4961-B0A2-B640E7B27448}" dt="2025-08-19T10:13:19.365" v="1152" actId="20577"/>
          <ac:spMkLst>
            <pc:docMk/>
            <pc:sldMk cId="3357561305" sldId="263"/>
            <ac:spMk id="11" creationId="{FC625DBA-2950-A771-64E7-6E59FCCDED82}"/>
          </ac:spMkLst>
        </pc:spChg>
        <pc:spChg chg="add mod">
          <ac:chgData name="Patrick Bannon (Student)" userId="82080255-4217-4ae4-bc8d-d4640a034774" providerId="ADAL" clId="{BF625796-BF2E-4961-B0A2-B640E7B27448}" dt="2025-08-19T12:21:58.406" v="2275" actId="20577"/>
          <ac:spMkLst>
            <pc:docMk/>
            <pc:sldMk cId="3357561305" sldId="263"/>
            <ac:spMk id="12" creationId="{3411DF9F-E757-5E4D-3611-D216E61360B8}"/>
          </ac:spMkLst>
        </pc:spChg>
        <pc:spChg chg="add mod">
          <ac:chgData name="Patrick Bannon (Student)" userId="82080255-4217-4ae4-bc8d-d4640a034774" providerId="ADAL" clId="{BF625796-BF2E-4961-B0A2-B640E7B27448}" dt="2025-08-19T10:26:29.495" v="1577" actId="20577"/>
          <ac:spMkLst>
            <pc:docMk/>
            <pc:sldMk cId="3357561305" sldId="263"/>
            <ac:spMk id="13" creationId="{D33B34E2-8B56-0E7A-7C40-1CBF3E6C32EF}"/>
          </ac:spMkLst>
        </pc:spChg>
        <pc:spChg chg="add mod">
          <ac:chgData name="Patrick Bannon (Student)" userId="82080255-4217-4ae4-bc8d-d4640a034774" providerId="ADAL" clId="{BF625796-BF2E-4961-B0A2-B640E7B27448}" dt="2025-08-19T10:06:26.401" v="881" actId="20577"/>
          <ac:spMkLst>
            <pc:docMk/>
            <pc:sldMk cId="3357561305" sldId="263"/>
            <ac:spMk id="14" creationId="{63DC8FDF-E2F5-F624-7207-93965A65F7F4}"/>
          </ac:spMkLst>
        </pc:spChg>
      </pc:sldChg>
      <pc:sldChg chg="addSp delSp modSp new mod">
        <pc:chgData name="Patrick Bannon (Student)" userId="82080255-4217-4ae4-bc8d-d4640a034774" providerId="ADAL" clId="{BF625796-BF2E-4961-B0A2-B640E7B27448}" dt="2025-08-19T12:21:34.928" v="2274" actId="403"/>
        <pc:sldMkLst>
          <pc:docMk/>
          <pc:sldMk cId="3988591209" sldId="264"/>
        </pc:sldMkLst>
        <pc:spChg chg="mod">
          <ac:chgData name="Patrick Bannon (Student)" userId="82080255-4217-4ae4-bc8d-d4640a034774" providerId="ADAL" clId="{BF625796-BF2E-4961-B0A2-B640E7B27448}" dt="2025-08-19T12:15:19.981" v="1989" actId="1076"/>
          <ac:spMkLst>
            <pc:docMk/>
            <pc:sldMk cId="3988591209" sldId="264"/>
            <ac:spMk id="2" creationId="{B0FD0EA1-3E99-25FC-0243-2F9CBF6D0923}"/>
          </ac:spMkLst>
        </pc:spChg>
        <pc:spChg chg="mod">
          <ac:chgData name="Patrick Bannon (Student)" userId="82080255-4217-4ae4-bc8d-d4640a034774" providerId="ADAL" clId="{BF625796-BF2E-4961-B0A2-B640E7B27448}" dt="2025-08-19T12:21:34.928" v="2274" actId="403"/>
          <ac:spMkLst>
            <pc:docMk/>
            <pc:sldMk cId="3988591209" sldId="264"/>
            <ac:spMk id="3" creationId="{4EF751BD-8401-D4E7-8C88-758FD4B2CD83}"/>
          </ac:spMkLst>
        </pc:spChg>
        <pc:spChg chg="mod">
          <ac:chgData name="Patrick Bannon (Student)" userId="82080255-4217-4ae4-bc8d-d4640a034774" providerId="ADAL" clId="{BF625796-BF2E-4961-B0A2-B640E7B27448}" dt="2025-08-19T12:00:21.293" v="1592" actId="20577"/>
          <ac:spMkLst>
            <pc:docMk/>
            <pc:sldMk cId="3988591209" sldId="264"/>
            <ac:spMk id="4" creationId="{ACC942D4-FA43-3EDF-497A-DF095F06ACA6}"/>
          </ac:spMkLst>
        </pc:spChg>
        <pc:spChg chg="add mod">
          <ac:chgData name="Patrick Bannon (Student)" userId="82080255-4217-4ae4-bc8d-d4640a034774" providerId="ADAL" clId="{BF625796-BF2E-4961-B0A2-B640E7B27448}" dt="2025-08-19T12:21:34.928" v="2274" actId="403"/>
          <ac:spMkLst>
            <pc:docMk/>
            <pc:sldMk cId="3988591209" sldId="264"/>
            <ac:spMk id="5" creationId="{C6222F24-9527-D72E-8A77-47D18F91B02F}"/>
          </ac:spMkLst>
        </pc:spChg>
        <pc:spChg chg="add del mod">
          <ac:chgData name="Patrick Bannon (Student)" userId="82080255-4217-4ae4-bc8d-d4640a034774" providerId="ADAL" clId="{BF625796-BF2E-4961-B0A2-B640E7B27448}" dt="2025-08-19T12:19:23.777" v="2264" actId="478"/>
          <ac:spMkLst>
            <pc:docMk/>
            <pc:sldMk cId="3988591209" sldId="264"/>
            <ac:spMk id="6" creationId="{4E94CD63-F6A5-93B4-A6E9-8C6746BB0201}"/>
          </ac:spMkLst>
        </pc:spChg>
        <pc:picChg chg="add del mod">
          <ac:chgData name="Patrick Bannon (Student)" userId="82080255-4217-4ae4-bc8d-d4640a034774" providerId="ADAL" clId="{BF625796-BF2E-4961-B0A2-B640E7B27448}" dt="2025-08-19T12:21:13.684" v="2272" actId="478"/>
          <ac:picMkLst>
            <pc:docMk/>
            <pc:sldMk cId="3988591209" sldId="264"/>
            <ac:picMk id="8" creationId="{CBB32117-6B61-4890-DDAB-376A8D7A5188}"/>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BE9E40-77D1-4513-A4A6-19CE02BDFD25}" type="doc">
      <dgm:prSet loTypeId="urn:microsoft.com/office/officeart/2005/8/layout/default" loCatId="list" qsTypeId="urn:microsoft.com/office/officeart/2005/8/quickstyle/simple1" qsCatId="simple" csTypeId="urn:microsoft.com/office/officeart/2005/8/colors/accent1_3" csCatId="accent1" phldr="1"/>
      <dgm:spPr/>
      <dgm:t>
        <a:bodyPr/>
        <a:lstStyle/>
        <a:p>
          <a:endParaRPr lang="en-GB"/>
        </a:p>
      </dgm:t>
    </dgm:pt>
    <dgm:pt modelId="{3CABD044-73B0-4092-B733-DCA049D1EFD6}">
      <dgm:prSet phldrT="[Testo]"/>
      <dgm:spPr/>
      <dgm:t>
        <a:bodyPr/>
        <a:lstStyle/>
        <a:p>
          <a:r>
            <a:rPr lang="en-GB"/>
            <a:t>13 Partners</a:t>
          </a:r>
        </a:p>
      </dgm:t>
    </dgm:pt>
    <dgm:pt modelId="{A37EFF89-481D-4AB8-9E1C-88BE29D863F5}" type="parTrans" cxnId="{96FC34B1-15C4-4E3C-AD6F-7418E4430E25}">
      <dgm:prSet/>
      <dgm:spPr/>
      <dgm:t>
        <a:bodyPr/>
        <a:lstStyle/>
        <a:p>
          <a:endParaRPr lang="en-GB"/>
        </a:p>
      </dgm:t>
    </dgm:pt>
    <dgm:pt modelId="{D19A9AA2-9EB9-4AE7-BD99-1D5659C5DA17}" type="sibTrans" cxnId="{96FC34B1-15C4-4E3C-AD6F-7418E4430E25}">
      <dgm:prSet/>
      <dgm:spPr/>
      <dgm:t>
        <a:bodyPr/>
        <a:lstStyle/>
        <a:p>
          <a:endParaRPr lang="en-GB"/>
        </a:p>
      </dgm:t>
    </dgm:pt>
    <dgm:pt modelId="{26164BEB-7544-4E9B-BA53-5C92F70AAC17}">
      <dgm:prSet phldrT="[Testo]"/>
      <dgm:spPr/>
      <dgm:t>
        <a:bodyPr/>
        <a:lstStyle/>
        <a:p>
          <a:r>
            <a:rPr lang="en-GB" dirty="0"/>
            <a:t>2 Use Cases</a:t>
          </a:r>
        </a:p>
      </dgm:t>
    </dgm:pt>
    <dgm:pt modelId="{DAA78907-8A29-4353-BF85-AF62F7ECF854}" type="parTrans" cxnId="{76303238-6A2F-4F3A-B942-7E9CAC3C0933}">
      <dgm:prSet/>
      <dgm:spPr/>
      <dgm:t>
        <a:bodyPr/>
        <a:lstStyle/>
        <a:p>
          <a:endParaRPr lang="en-GB"/>
        </a:p>
      </dgm:t>
    </dgm:pt>
    <dgm:pt modelId="{AFDFB1F5-D8A7-420E-B15A-42203D22B84B}" type="sibTrans" cxnId="{76303238-6A2F-4F3A-B942-7E9CAC3C0933}">
      <dgm:prSet/>
      <dgm:spPr/>
      <dgm:t>
        <a:bodyPr/>
        <a:lstStyle/>
        <a:p>
          <a:endParaRPr lang="en-GB"/>
        </a:p>
      </dgm:t>
    </dgm:pt>
    <dgm:pt modelId="{C352B675-2BA3-4C5D-A494-F46931973EAB}">
      <dgm:prSet phldrT="[Testo]"/>
      <dgm:spPr/>
      <dgm:t>
        <a:bodyPr/>
        <a:lstStyle/>
        <a:p>
          <a:r>
            <a:rPr lang="en-GB"/>
            <a:t>3 Workstreams</a:t>
          </a:r>
        </a:p>
      </dgm:t>
    </dgm:pt>
    <dgm:pt modelId="{3275AEB0-0F24-49FF-8D6F-7505DE643CC9}" type="parTrans" cxnId="{D26AAA73-55B1-474A-9B17-F30D56AB4E77}">
      <dgm:prSet/>
      <dgm:spPr/>
      <dgm:t>
        <a:bodyPr/>
        <a:lstStyle/>
        <a:p>
          <a:endParaRPr lang="en-GB"/>
        </a:p>
      </dgm:t>
    </dgm:pt>
    <dgm:pt modelId="{E81E2DBA-8B1E-4DC5-BE52-9110F4967E42}" type="sibTrans" cxnId="{D26AAA73-55B1-474A-9B17-F30D56AB4E77}">
      <dgm:prSet/>
      <dgm:spPr/>
      <dgm:t>
        <a:bodyPr/>
        <a:lstStyle/>
        <a:p>
          <a:endParaRPr lang="en-GB"/>
        </a:p>
      </dgm:t>
    </dgm:pt>
    <dgm:pt modelId="{8F7F0840-0F6C-44B2-858E-68BB7D4B23C2}">
      <dgm:prSet phldrT="[Testo]"/>
      <dgm:spPr/>
      <dgm:t>
        <a:bodyPr/>
        <a:lstStyle/>
        <a:p>
          <a:r>
            <a:rPr lang="en-GB" dirty="0"/>
            <a:t>10 Work Packages</a:t>
          </a:r>
        </a:p>
      </dgm:t>
    </dgm:pt>
    <dgm:pt modelId="{035BB813-798D-473A-AC40-7BAD9B9212D3}" type="parTrans" cxnId="{9364D38D-5BAE-425D-886F-0A15DB8D804B}">
      <dgm:prSet/>
      <dgm:spPr/>
      <dgm:t>
        <a:bodyPr/>
        <a:lstStyle/>
        <a:p>
          <a:endParaRPr lang="en-GB"/>
        </a:p>
      </dgm:t>
    </dgm:pt>
    <dgm:pt modelId="{32D0254D-01F5-45AA-A978-12CF85108255}" type="sibTrans" cxnId="{9364D38D-5BAE-425D-886F-0A15DB8D804B}">
      <dgm:prSet/>
      <dgm:spPr/>
      <dgm:t>
        <a:bodyPr/>
        <a:lstStyle/>
        <a:p>
          <a:endParaRPr lang="en-GB"/>
        </a:p>
      </dgm:t>
    </dgm:pt>
    <dgm:pt modelId="{A820682C-61B6-4322-AD0C-C3E67FCA116F}">
      <dgm:prSet phldrT="[Testo]"/>
      <dgm:spPr/>
      <dgm:t>
        <a:bodyPr/>
        <a:lstStyle/>
        <a:p>
          <a:r>
            <a:rPr lang="en-GB"/>
            <a:t>24 Months</a:t>
          </a:r>
        </a:p>
      </dgm:t>
    </dgm:pt>
    <dgm:pt modelId="{E7AC12F0-7484-4B91-B31C-ECDB38A5D92C}" type="parTrans" cxnId="{D39CF321-5974-4F25-B0A9-B70F136E8BD6}">
      <dgm:prSet/>
      <dgm:spPr/>
      <dgm:t>
        <a:bodyPr/>
        <a:lstStyle/>
        <a:p>
          <a:endParaRPr lang="en-GB"/>
        </a:p>
      </dgm:t>
    </dgm:pt>
    <dgm:pt modelId="{5B3D1B5F-0747-42E3-A294-0BBF94F1EAFE}" type="sibTrans" cxnId="{D39CF321-5974-4F25-B0A9-B70F136E8BD6}">
      <dgm:prSet/>
      <dgm:spPr/>
      <dgm:t>
        <a:bodyPr/>
        <a:lstStyle/>
        <a:p>
          <a:endParaRPr lang="en-GB"/>
        </a:p>
      </dgm:t>
    </dgm:pt>
    <dgm:pt modelId="{D9D5A044-F143-47F8-884A-DF8125789DDF}">
      <dgm:prSet phldrT="[Testo]"/>
      <dgm:spPr/>
      <dgm:t>
        <a:bodyPr/>
        <a:lstStyle/>
        <a:p>
          <a:r>
            <a:rPr lang="en-GB"/>
            <a:t>3 Flagship Projects</a:t>
          </a:r>
        </a:p>
      </dgm:t>
    </dgm:pt>
    <dgm:pt modelId="{78631CFA-F96F-46EB-A655-9BB3833CCC60}" type="parTrans" cxnId="{DF90D1E6-C8CE-4FC6-8E6E-7FFFF38BD6FA}">
      <dgm:prSet/>
      <dgm:spPr/>
      <dgm:t>
        <a:bodyPr/>
        <a:lstStyle/>
        <a:p>
          <a:endParaRPr lang="en-GB"/>
        </a:p>
      </dgm:t>
    </dgm:pt>
    <dgm:pt modelId="{C4002319-3163-405E-97D8-A6023A82B24F}" type="sibTrans" cxnId="{DF90D1E6-C8CE-4FC6-8E6E-7FFFF38BD6FA}">
      <dgm:prSet/>
      <dgm:spPr/>
      <dgm:t>
        <a:bodyPr/>
        <a:lstStyle/>
        <a:p>
          <a:endParaRPr lang="en-GB"/>
        </a:p>
      </dgm:t>
    </dgm:pt>
    <dgm:pt modelId="{902B99FE-99F7-4C67-864A-45594481F845}">
      <dgm:prSet phldrT="[Testo]"/>
      <dgm:spPr/>
      <dgm:t>
        <a:bodyPr/>
        <a:lstStyle/>
        <a:p>
          <a:r>
            <a:rPr lang="en-GB"/>
            <a:t>7 Countries</a:t>
          </a:r>
        </a:p>
      </dgm:t>
    </dgm:pt>
    <dgm:pt modelId="{6F032D65-E1BC-4E33-B937-C5702D6D652C}" type="parTrans" cxnId="{BA329DBB-BED2-4E68-A830-6F1E266A33C0}">
      <dgm:prSet/>
      <dgm:spPr/>
      <dgm:t>
        <a:bodyPr/>
        <a:lstStyle/>
        <a:p>
          <a:endParaRPr lang="en-GB"/>
        </a:p>
      </dgm:t>
    </dgm:pt>
    <dgm:pt modelId="{EBF396A6-3F14-458B-86A3-A74B01E57AA9}" type="sibTrans" cxnId="{BA329DBB-BED2-4E68-A830-6F1E266A33C0}">
      <dgm:prSet/>
      <dgm:spPr/>
      <dgm:t>
        <a:bodyPr/>
        <a:lstStyle/>
        <a:p>
          <a:endParaRPr lang="en-GB"/>
        </a:p>
      </dgm:t>
    </dgm:pt>
    <dgm:pt modelId="{F2839D5C-C580-441F-AA43-09E51BA48C0E}" type="pres">
      <dgm:prSet presAssocID="{84BE9E40-77D1-4513-A4A6-19CE02BDFD25}" presName="diagram" presStyleCnt="0">
        <dgm:presLayoutVars>
          <dgm:dir/>
          <dgm:resizeHandles val="exact"/>
        </dgm:presLayoutVars>
      </dgm:prSet>
      <dgm:spPr/>
    </dgm:pt>
    <dgm:pt modelId="{1CE9DC91-2A94-45BA-8828-2193E3733856}" type="pres">
      <dgm:prSet presAssocID="{3CABD044-73B0-4092-B733-DCA049D1EFD6}" presName="node" presStyleLbl="node1" presStyleIdx="0" presStyleCnt="7">
        <dgm:presLayoutVars>
          <dgm:bulletEnabled val="1"/>
        </dgm:presLayoutVars>
      </dgm:prSet>
      <dgm:spPr/>
    </dgm:pt>
    <dgm:pt modelId="{6427D656-C5E8-43CA-AFA1-8B455DB1E005}" type="pres">
      <dgm:prSet presAssocID="{D19A9AA2-9EB9-4AE7-BD99-1D5659C5DA17}" presName="sibTrans" presStyleCnt="0"/>
      <dgm:spPr/>
    </dgm:pt>
    <dgm:pt modelId="{C1281371-FAFA-4421-AF78-06BA6AB82CFA}" type="pres">
      <dgm:prSet presAssocID="{902B99FE-99F7-4C67-864A-45594481F845}" presName="node" presStyleLbl="node1" presStyleIdx="1" presStyleCnt="7">
        <dgm:presLayoutVars>
          <dgm:bulletEnabled val="1"/>
        </dgm:presLayoutVars>
      </dgm:prSet>
      <dgm:spPr/>
    </dgm:pt>
    <dgm:pt modelId="{CAB66BDC-99DE-4288-9E39-EA1107311FB8}" type="pres">
      <dgm:prSet presAssocID="{EBF396A6-3F14-458B-86A3-A74B01E57AA9}" presName="sibTrans" presStyleCnt="0"/>
      <dgm:spPr/>
    </dgm:pt>
    <dgm:pt modelId="{9EADA367-34BE-44DD-AD7F-970702ADD33C}" type="pres">
      <dgm:prSet presAssocID="{C352B675-2BA3-4C5D-A494-F46931973EAB}" presName="node" presStyleLbl="node1" presStyleIdx="2" presStyleCnt="7">
        <dgm:presLayoutVars>
          <dgm:bulletEnabled val="1"/>
        </dgm:presLayoutVars>
      </dgm:prSet>
      <dgm:spPr/>
    </dgm:pt>
    <dgm:pt modelId="{30E9639F-B547-4557-A8AE-2752BDF45FEC}" type="pres">
      <dgm:prSet presAssocID="{E81E2DBA-8B1E-4DC5-BE52-9110F4967E42}" presName="sibTrans" presStyleCnt="0"/>
      <dgm:spPr/>
    </dgm:pt>
    <dgm:pt modelId="{D4681ACA-5582-4F25-9247-6F763C63113F}" type="pres">
      <dgm:prSet presAssocID="{8F7F0840-0F6C-44B2-858E-68BB7D4B23C2}" presName="node" presStyleLbl="node1" presStyleIdx="3" presStyleCnt="7">
        <dgm:presLayoutVars>
          <dgm:bulletEnabled val="1"/>
        </dgm:presLayoutVars>
      </dgm:prSet>
      <dgm:spPr/>
    </dgm:pt>
    <dgm:pt modelId="{5B54B52B-F2E7-4FF2-B8EA-A5B2AABFE82F}" type="pres">
      <dgm:prSet presAssocID="{32D0254D-01F5-45AA-A978-12CF85108255}" presName="sibTrans" presStyleCnt="0"/>
      <dgm:spPr/>
    </dgm:pt>
    <dgm:pt modelId="{0286D2F0-026C-4F55-AFBF-9EFF4D77371C}" type="pres">
      <dgm:prSet presAssocID="{26164BEB-7544-4E9B-BA53-5C92F70AAC17}" presName="node" presStyleLbl="node1" presStyleIdx="4" presStyleCnt="7">
        <dgm:presLayoutVars>
          <dgm:bulletEnabled val="1"/>
        </dgm:presLayoutVars>
      </dgm:prSet>
      <dgm:spPr/>
    </dgm:pt>
    <dgm:pt modelId="{46B1E72B-E111-46F6-933F-CE4D7A740BA6}" type="pres">
      <dgm:prSet presAssocID="{AFDFB1F5-D8A7-420E-B15A-42203D22B84B}" presName="sibTrans" presStyleCnt="0"/>
      <dgm:spPr/>
    </dgm:pt>
    <dgm:pt modelId="{120B8158-F01A-4BBA-A364-84C7AD48B260}" type="pres">
      <dgm:prSet presAssocID="{A820682C-61B6-4322-AD0C-C3E67FCA116F}" presName="node" presStyleLbl="node1" presStyleIdx="5" presStyleCnt="7">
        <dgm:presLayoutVars>
          <dgm:bulletEnabled val="1"/>
        </dgm:presLayoutVars>
      </dgm:prSet>
      <dgm:spPr/>
    </dgm:pt>
    <dgm:pt modelId="{DA5B2857-49C6-47D3-8A36-1A9E889E00CF}" type="pres">
      <dgm:prSet presAssocID="{5B3D1B5F-0747-42E3-A294-0BBF94F1EAFE}" presName="sibTrans" presStyleCnt="0"/>
      <dgm:spPr/>
    </dgm:pt>
    <dgm:pt modelId="{4B01D995-CD54-4C63-95FA-E602B0F217B1}" type="pres">
      <dgm:prSet presAssocID="{D9D5A044-F143-47F8-884A-DF8125789DDF}" presName="node" presStyleLbl="node1" presStyleIdx="6" presStyleCnt="7">
        <dgm:presLayoutVars>
          <dgm:bulletEnabled val="1"/>
        </dgm:presLayoutVars>
      </dgm:prSet>
      <dgm:spPr/>
    </dgm:pt>
  </dgm:ptLst>
  <dgm:cxnLst>
    <dgm:cxn modelId="{D39CF321-5974-4F25-B0A9-B70F136E8BD6}" srcId="{84BE9E40-77D1-4513-A4A6-19CE02BDFD25}" destId="{A820682C-61B6-4322-AD0C-C3E67FCA116F}" srcOrd="5" destOrd="0" parTransId="{E7AC12F0-7484-4B91-B31C-ECDB38A5D92C}" sibTransId="{5B3D1B5F-0747-42E3-A294-0BBF94F1EAFE}"/>
    <dgm:cxn modelId="{76303238-6A2F-4F3A-B942-7E9CAC3C0933}" srcId="{84BE9E40-77D1-4513-A4A6-19CE02BDFD25}" destId="{26164BEB-7544-4E9B-BA53-5C92F70AAC17}" srcOrd="4" destOrd="0" parTransId="{DAA78907-8A29-4353-BF85-AF62F7ECF854}" sibTransId="{AFDFB1F5-D8A7-420E-B15A-42203D22B84B}"/>
    <dgm:cxn modelId="{2D97E648-3B0A-4D78-96DD-549FDD3CBD68}" type="presOf" srcId="{84BE9E40-77D1-4513-A4A6-19CE02BDFD25}" destId="{F2839D5C-C580-441F-AA43-09E51BA48C0E}" srcOrd="0" destOrd="0" presId="urn:microsoft.com/office/officeart/2005/8/layout/default"/>
    <dgm:cxn modelId="{D26AAA73-55B1-474A-9B17-F30D56AB4E77}" srcId="{84BE9E40-77D1-4513-A4A6-19CE02BDFD25}" destId="{C352B675-2BA3-4C5D-A494-F46931973EAB}" srcOrd="2" destOrd="0" parTransId="{3275AEB0-0F24-49FF-8D6F-7505DE643CC9}" sibTransId="{E81E2DBA-8B1E-4DC5-BE52-9110F4967E42}"/>
    <dgm:cxn modelId="{EA9BE15A-1771-432E-9390-37B776399191}" type="presOf" srcId="{A820682C-61B6-4322-AD0C-C3E67FCA116F}" destId="{120B8158-F01A-4BBA-A364-84C7AD48B260}" srcOrd="0" destOrd="0" presId="urn:microsoft.com/office/officeart/2005/8/layout/default"/>
    <dgm:cxn modelId="{B5258582-89A3-4663-A909-47169420B8EF}" type="presOf" srcId="{D9D5A044-F143-47F8-884A-DF8125789DDF}" destId="{4B01D995-CD54-4C63-95FA-E602B0F217B1}" srcOrd="0" destOrd="0" presId="urn:microsoft.com/office/officeart/2005/8/layout/default"/>
    <dgm:cxn modelId="{9364D38D-5BAE-425D-886F-0A15DB8D804B}" srcId="{84BE9E40-77D1-4513-A4A6-19CE02BDFD25}" destId="{8F7F0840-0F6C-44B2-858E-68BB7D4B23C2}" srcOrd="3" destOrd="0" parTransId="{035BB813-798D-473A-AC40-7BAD9B9212D3}" sibTransId="{32D0254D-01F5-45AA-A978-12CF85108255}"/>
    <dgm:cxn modelId="{4EF717A3-2A04-4990-B588-B665F01EA7FC}" type="presOf" srcId="{C352B675-2BA3-4C5D-A494-F46931973EAB}" destId="{9EADA367-34BE-44DD-AD7F-970702ADD33C}" srcOrd="0" destOrd="0" presId="urn:microsoft.com/office/officeart/2005/8/layout/default"/>
    <dgm:cxn modelId="{7421A6A3-8AD5-4997-9E7E-8BE985CCDE1A}" type="presOf" srcId="{26164BEB-7544-4E9B-BA53-5C92F70AAC17}" destId="{0286D2F0-026C-4F55-AFBF-9EFF4D77371C}" srcOrd="0" destOrd="0" presId="urn:microsoft.com/office/officeart/2005/8/layout/default"/>
    <dgm:cxn modelId="{96FC34B1-15C4-4E3C-AD6F-7418E4430E25}" srcId="{84BE9E40-77D1-4513-A4A6-19CE02BDFD25}" destId="{3CABD044-73B0-4092-B733-DCA049D1EFD6}" srcOrd="0" destOrd="0" parTransId="{A37EFF89-481D-4AB8-9E1C-88BE29D863F5}" sibTransId="{D19A9AA2-9EB9-4AE7-BD99-1D5659C5DA17}"/>
    <dgm:cxn modelId="{331258B7-404E-414B-8B60-2CF494E72BC6}" type="presOf" srcId="{8F7F0840-0F6C-44B2-858E-68BB7D4B23C2}" destId="{D4681ACA-5582-4F25-9247-6F763C63113F}" srcOrd="0" destOrd="0" presId="urn:microsoft.com/office/officeart/2005/8/layout/default"/>
    <dgm:cxn modelId="{BA329DBB-BED2-4E68-A830-6F1E266A33C0}" srcId="{84BE9E40-77D1-4513-A4A6-19CE02BDFD25}" destId="{902B99FE-99F7-4C67-864A-45594481F845}" srcOrd="1" destOrd="0" parTransId="{6F032D65-E1BC-4E33-B937-C5702D6D652C}" sibTransId="{EBF396A6-3F14-458B-86A3-A74B01E57AA9}"/>
    <dgm:cxn modelId="{A30ABFC8-BD9E-4B07-9F83-42B255B3D7A4}" type="presOf" srcId="{3CABD044-73B0-4092-B733-DCA049D1EFD6}" destId="{1CE9DC91-2A94-45BA-8828-2193E3733856}" srcOrd="0" destOrd="0" presId="urn:microsoft.com/office/officeart/2005/8/layout/default"/>
    <dgm:cxn modelId="{8B9616CA-C7AB-4845-827F-8ED95E209AAE}" type="presOf" srcId="{902B99FE-99F7-4C67-864A-45594481F845}" destId="{C1281371-FAFA-4421-AF78-06BA6AB82CFA}" srcOrd="0" destOrd="0" presId="urn:microsoft.com/office/officeart/2005/8/layout/default"/>
    <dgm:cxn modelId="{DF90D1E6-C8CE-4FC6-8E6E-7FFFF38BD6FA}" srcId="{84BE9E40-77D1-4513-A4A6-19CE02BDFD25}" destId="{D9D5A044-F143-47F8-884A-DF8125789DDF}" srcOrd="6" destOrd="0" parTransId="{78631CFA-F96F-46EB-A655-9BB3833CCC60}" sibTransId="{C4002319-3163-405E-97D8-A6023A82B24F}"/>
    <dgm:cxn modelId="{81D87105-9782-4637-82A7-9A26B4189C04}" type="presParOf" srcId="{F2839D5C-C580-441F-AA43-09E51BA48C0E}" destId="{1CE9DC91-2A94-45BA-8828-2193E3733856}" srcOrd="0" destOrd="0" presId="urn:microsoft.com/office/officeart/2005/8/layout/default"/>
    <dgm:cxn modelId="{CC7027BF-E9FC-4DE6-AEEE-D364DD908606}" type="presParOf" srcId="{F2839D5C-C580-441F-AA43-09E51BA48C0E}" destId="{6427D656-C5E8-43CA-AFA1-8B455DB1E005}" srcOrd="1" destOrd="0" presId="urn:microsoft.com/office/officeart/2005/8/layout/default"/>
    <dgm:cxn modelId="{FB34FF47-DDDF-481E-8CCA-07E282C0ACB3}" type="presParOf" srcId="{F2839D5C-C580-441F-AA43-09E51BA48C0E}" destId="{C1281371-FAFA-4421-AF78-06BA6AB82CFA}" srcOrd="2" destOrd="0" presId="urn:microsoft.com/office/officeart/2005/8/layout/default"/>
    <dgm:cxn modelId="{E713ED56-6151-4478-B55A-C4B16083769A}" type="presParOf" srcId="{F2839D5C-C580-441F-AA43-09E51BA48C0E}" destId="{CAB66BDC-99DE-4288-9E39-EA1107311FB8}" srcOrd="3" destOrd="0" presId="urn:microsoft.com/office/officeart/2005/8/layout/default"/>
    <dgm:cxn modelId="{60EFD7FE-39D3-46D1-9926-97857EB6DFCF}" type="presParOf" srcId="{F2839D5C-C580-441F-AA43-09E51BA48C0E}" destId="{9EADA367-34BE-44DD-AD7F-970702ADD33C}" srcOrd="4" destOrd="0" presId="urn:microsoft.com/office/officeart/2005/8/layout/default"/>
    <dgm:cxn modelId="{AB027A91-B43D-4C00-81B3-74A36E22F789}" type="presParOf" srcId="{F2839D5C-C580-441F-AA43-09E51BA48C0E}" destId="{30E9639F-B547-4557-A8AE-2752BDF45FEC}" srcOrd="5" destOrd="0" presId="urn:microsoft.com/office/officeart/2005/8/layout/default"/>
    <dgm:cxn modelId="{F267B072-F7AB-4EA7-9922-42E4F4154489}" type="presParOf" srcId="{F2839D5C-C580-441F-AA43-09E51BA48C0E}" destId="{D4681ACA-5582-4F25-9247-6F763C63113F}" srcOrd="6" destOrd="0" presId="urn:microsoft.com/office/officeart/2005/8/layout/default"/>
    <dgm:cxn modelId="{1CEF70CF-472A-43B6-85C1-02153ADDA177}" type="presParOf" srcId="{F2839D5C-C580-441F-AA43-09E51BA48C0E}" destId="{5B54B52B-F2E7-4FF2-B8EA-A5B2AABFE82F}" srcOrd="7" destOrd="0" presId="urn:microsoft.com/office/officeart/2005/8/layout/default"/>
    <dgm:cxn modelId="{B1EEDC87-9D59-4793-86D9-2A8A0D52C0A3}" type="presParOf" srcId="{F2839D5C-C580-441F-AA43-09E51BA48C0E}" destId="{0286D2F0-026C-4F55-AFBF-9EFF4D77371C}" srcOrd="8" destOrd="0" presId="urn:microsoft.com/office/officeart/2005/8/layout/default"/>
    <dgm:cxn modelId="{ADC6D5D3-2153-4A5B-86B7-B37269E25064}" type="presParOf" srcId="{F2839D5C-C580-441F-AA43-09E51BA48C0E}" destId="{46B1E72B-E111-46F6-933F-CE4D7A740BA6}" srcOrd="9" destOrd="0" presId="urn:microsoft.com/office/officeart/2005/8/layout/default"/>
    <dgm:cxn modelId="{22A8A18A-1140-44CA-9E84-D61406437091}" type="presParOf" srcId="{F2839D5C-C580-441F-AA43-09E51BA48C0E}" destId="{120B8158-F01A-4BBA-A364-84C7AD48B260}" srcOrd="10" destOrd="0" presId="urn:microsoft.com/office/officeart/2005/8/layout/default"/>
    <dgm:cxn modelId="{6E318A48-1C08-4D47-BB9E-3BA8E3D6D004}" type="presParOf" srcId="{F2839D5C-C580-441F-AA43-09E51BA48C0E}" destId="{DA5B2857-49C6-47D3-8A36-1A9E889E00CF}" srcOrd="11" destOrd="0" presId="urn:microsoft.com/office/officeart/2005/8/layout/default"/>
    <dgm:cxn modelId="{E31F8BDF-EBF6-4EC2-89DA-CB18BD07C87A}" type="presParOf" srcId="{F2839D5C-C580-441F-AA43-09E51BA48C0E}" destId="{4B01D995-CD54-4C63-95FA-E602B0F217B1}" srcOrd="1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E9DC91-2A94-45BA-8828-2193E3733856}">
      <dsp:nvSpPr>
        <dsp:cNvPr id="0" name=""/>
        <dsp:cNvSpPr/>
      </dsp:nvSpPr>
      <dsp:spPr>
        <a:xfrm>
          <a:off x="414584" y="2872"/>
          <a:ext cx="1715096" cy="1029058"/>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13 Partners</a:t>
          </a:r>
        </a:p>
      </dsp:txBody>
      <dsp:txXfrm>
        <a:off x="414584" y="2872"/>
        <a:ext cx="1715096" cy="1029058"/>
      </dsp:txXfrm>
    </dsp:sp>
    <dsp:sp modelId="{C1281371-FAFA-4421-AF78-06BA6AB82CFA}">
      <dsp:nvSpPr>
        <dsp:cNvPr id="0" name=""/>
        <dsp:cNvSpPr/>
      </dsp:nvSpPr>
      <dsp:spPr>
        <a:xfrm>
          <a:off x="2301191" y="2872"/>
          <a:ext cx="1715096" cy="1029058"/>
        </a:xfrm>
        <a:prstGeom prst="rect">
          <a:avLst/>
        </a:prstGeom>
        <a:solidFill>
          <a:schemeClr val="accent1">
            <a:shade val="80000"/>
            <a:hueOff val="63703"/>
            <a:satOff val="-2969"/>
            <a:lumOff val="49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7 Countries</a:t>
          </a:r>
        </a:p>
      </dsp:txBody>
      <dsp:txXfrm>
        <a:off x="2301191" y="2872"/>
        <a:ext cx="1715096" cy="1029058"/>
      </dsp:txXfrm>
    </dsp:sp>
    <dsp:sp modelId="{9EADA367-34BE-44DD-AD7F-970702ADD33C}">
      <dsp:nvSpPr>
        <dsp:cNvPr id="0" name=""/>
        <dsp:cNvSpPr/>
      </dsp:nvSpPr>
      <dsp:spPr>
        <a:xfrm>
          <a:off x="4187797" y="2872"/>
          <a:ext cx="1715096" cy="1029058"/>
        </a:xfrm>
        <a:prstGeom prst="rect">
          <a:avLst/>
        </a:prstGeom>
        <a:solidFill>
          <a:schemeClr val="accent1">
            <a:shade val="80000"/>
            <a:hueOff val="127406"/>
            <a:satOff val="-5937"/>
            <a:lumOff val="98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3 Workstreams</a:t>
          </a:r>
        </a:p>
      </dsp:txBody>
      <dsp:txXfrm>
        <a:off x="4187797" y="2872"/>
        <a:ext cx="1715096" cy="1029058"/>
      </dsp:txXfrm>
    </dsp:sp>
    <dsp:sp modelId="{D4681ACA-5582-4F25-9247-6F763C63113F}">
      <dsp:nvSpPr>
        <dsp:cNvPr id="0" name=""/>
        <dsp:cNvSpPr/>
      </dsp:nvSpPr>
      <dsp:spPr>
        <a:xfrm>
          <a:off x="414584" y="1203440"/>
          <a:ext cx="1715096" cy="1029058"/>
        </a:xfrm>
        <a:prstGeom prst="rect">
          <a:avLst/>
        </a:prstGeom>
        <a:solidFill>
          <a:schemeClr val="accent1">
            <a:shade val="80000"/>
            <a:hueOff val="191109"/>
            <a:satOff val="-8906"/>
            <a:lumOff val="147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10 Work Packages</a:t>
          </a:r>
        </a:p>
      </dsp:txBody>
      <dsp:txXfrm>
        <a:off x="414584" y="1203440"/>
        <a:ext cx="1715096" cy="1029058"/>
      </dsp:txXfrm>
    </dsp:sp>
    <dsp:sp modelId="{0286D2F0-026C-4F55-AFBF-9EFF4D77371C}">
      <dsp:nvSpPr>
        <dsp:cNvPr id="0" name=""/>
        <dsp:cNvSpPr/>
      </dsp:nvSpPr>
      <dsp:spPr>
        <a:xfrm>
          <a:off x="2301191" y="1203440"/>
          <a:ext cx="1715096" cy="1029058"/>
        </a:xfrm>
        <a:prstGeom prst="rect">
          <a:avLst/>
        </a:prstGeom>
        <a:solidFill>
          <a:schemeClr val="accent1">
            <a:shade val="80000"/>
            <a:hueOff val="254811"/>
            <a:satOff val="-11874"/>
            <a:lumOff val="196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2 Use Cases</a:t>
          </a:r>
        </a:p>
      </dsp:txBody>
      <dsp:txXfrm>
        <a:off x="2301191" y="1203440"/>
        <a:ext cx="1715096" cy="1029058"/>
      </dsp:txXfrm>
    </dsp:sp>
    <dsp:sp modelId="{120B8158-F01A-4BBA-A364-84C7AD48B260}">
      <dsp:nvSpPr>
        <dsp:cNvPr id="0" name=""/>
        <dsp:cNvSpPr/>
      </dsp:nvSpPr>
      <dsp:spPr>
        <a:xfrm>
          <a:off x="4187797" y="1203440"/>
          <a:ext cx="1715096" cy="1029058"/>
        </a:xfrm>
        <a:prstGeom prst="rect">
          <a:avLst/>
        </a:prstGeom>
        <a:solidFill>
          <a:schemeClr val="accent1">
            <a:shade val="80000"/>
            <a:hueOff val="318514"/>
            <a:satOff val="-14842"/>
            <a:lumOff val="245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24 Months</a:t>
          </a:r>
        </a:p>
      </dsp:txBody>
      <dsp:txXfrm>
        <a:off x="4187797" y="1203440"/>
        <a:ext cx="1715096" cy="1029058"/>
      </dsp:txXfrm>
    </dsp:sp>
    <dsp:sp modelId="{4B01D995-CD54-4C63-95FA-E602B0F217B1}">
      <dsp:nvSpPr>
        <dsp:cNvPr id="0" name=""/>
        <dsp:cNvSpPr/>
      </dsp:nvSpPr>
      <dsp:spPr>
        <a:xfrm>
          <a:off x="2301191" y="2404008"/>
          <a:ext cx="1715096" cy="1029058"/>
        </a:xfrm>
        <a:prstGeom prst="rect">
          <a:avLst/>
        </a:prstGeom>
        <a:solidFill>
          <a:schemeClr val="accent1">
            <a:shade val="80000"/>
            <a:hueOff val="382217"/>
            <a:satOff val="-17811"/>
            <a:lumOff val="294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3 Flagship Projects</a:t>
          </a:r>
        </a:p>
      </dsp:txBody>
      <dsp:txXfrm>
        <a:off x="2301191" y="2404008"/>
        <a:ext cx="1715096" cy="102905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5A90C3-B735-48F7-92C8-4F3C8000F09B}" type="datetimeFigureOut">
              <a:rPr lang="en-GB" smtClean="0"/>
              <a:t>18/09/2025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E1D3B5-9AE8-4326-9D53-A9AC96C164AF}" type="slidenum">
              <a:rPr lang="en-GB" smtClean="0"/>
              <a:t>‹#›</a:t>
            </a:fld>
            <a:endParaRPr lang="en-GB"/>
          </a:p>
        </p:txBody>
      </p:sp>
    </p:spTree>
    <p:extLst>
      <p:ext uri="{BB962C8B-B14F-4D97-AF65-F5344CB8AC3E}">
        <p14:creationId xmlns:p14="http://schemas.microsoft.com/office/powerpoint/2010/main" val="4004627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a:p>
        </p:txBody>
      </p:sp>
      <p:sp>
        <p:nvSpPr>
          <p:cNvPr id="4" name="Номер слайда 3"/>
          <p:cNvSpPr>
            <a:spLocks noGrp="1"/>
          </p:cNvSpPr>
          <p:nvPr>
            <p:ph type="sldNum" sz="quarter" idx="10"/>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5CA0AA06-D826-4B5E-8818-63B33A57CA43}"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969390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a:p>
        </p:txBody>
      </p:sp>
      <p:sp>
        <p:nvSpPr>
          <p:cNvPr id="4" name="Номер слайда 3"/>
          <p:cNvSpPr>
            <a:spLocks noGrp="1"/>
          </p:cNvSpPr>
          <p:nvPr>
            <p:ph type="sldNum" sz="quarter" idx="10"/>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5CA0AA06-D826-4B5E-8818-63B33A57CA43}"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706398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a:p>
        </p:txBody>
      </p:sp>
      <p:sp>
        <p:nvSpPr>
          <p:cNvPr id="4" name="Номер слайда 3"/>
          <p:cNvSpPr>
            <a:spLocks noGrp="1"/>
          </p:cNvSpPr>
          <p:nvPr>
            <p:ph type="sldNum" sz="quarter" idx="10"/>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5CA0AA06-D826-4B5E-8818-63B33A57CA43}"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3</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195381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a:p>
        </p:txBody>
      </p:sp>
      <p:sp>
        <p:nvSpPr>
          <p:cNvPr id="4" name="Номер слайда 3"/>
          <p:cNvSpPr>
            <a:spLocks noGrp="1"/>
          </p:cNvSpPr>
          <p:nvPr>
            <p:ph type="sldNum" sz="quarter" idx="10"/>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5CA0AA06-D826-4B5E-8818-63B33A57CA43}"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6</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880792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a:p>
        </p:txBody>
      </p:sp>
      <p:sp>
        <p:nvSpPr>
          <p:cNvPr id="4" name="Номер слайда 3"/>
          <p:cNvSpPr>
            <a:spLocks noGrp="1"/>
          </p:cNvSpPr>
          <p:nvPr>
            <p:ph type="sldNum" sz="quarter" idx="10"/>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5CA0AA06-D826-4B5E-8818-63B33A57CA43}"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12</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1036372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png"/><Relationship Id="rId7"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15.pn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15.pn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16.png"/><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16.png"/><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slide">
    <p:bg>
      <p:bgPr>
        <a:solidFill>
          <a:schemeClr val="bg1"/>
        </a:solidFill>
        <a:effectLst/>
      </p:bgPr>
    </p:bg>
    <p:spTree>
      <p:nvGrpSpPr>
        <p:cNvPr id="1" name=""/>
        <p:cNvGrpSpPr/>
        <p:nvPr/>
      </p:nvGrpSpPr>
      <p:grpSpPr>
        <a:xfrm>
          <a:off x="0" y="0"/>
          <a:ext cx="0" cy="0"/>
          <a:chOff x="0" y="0"/>
          <a:chExt cx="0" cy="0"/>
        </a:xfrm>
      </p:grpSpPr>
      <p:sp>
        <p:nvSpPr>
          <p:cNvPr id="12" name="Прямоугольник 11"/>
          <p:cNvSpPr/>
          <p:nvPr/>
        </p:nvSpPr>
        <p:spPr>
          <a:xfrm>
            <a:off x="0" y="0"/>
            <a:ext cx="12192000" cy="6858000"/>
          </a:xfrm>
          <a:prstGeom prst="rect">
            <a:avLst/>
          </a:prstGeom>
          <a:gradFill>
            <a:gsLst>
              <a:gs pos="0">
                <a:schemeClr val="bg1"/>
              </a:gs>
              <a:gs pos="55488">
                <a:srgbClr val="A9CD5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9" y="0"/>
            <a:ext cx="12189291" cy="6858000"/>
          </a:xfrm>
          <a:prstGeom prst="rect">
            <a:avLst/>
          </a:prstGeom>
        </p:spPr>
      </p:pic>
      <p:sp>
        <p:nvSpPr>
          <p:cNvPr id="6" name="Текст 16"/>
          <p:cNvSpPr>
            <a:spLocks noGrp="1"/>
          </p:cNvSpPr>
          <p:nvPr>
            <p:ph type="body" sz="quarter" idx="10" hasCustomPrompt="1"/>
          </p:nvPr>
        </p:nvSpPr>
        <p:spPr>
          <a:xfrm>
            <a:off x="944358" y="4715374"/>
            <a:ext cx="6858000" cy="762000"/>
          </a:xfrm>
          <a:prstGeom prst="rect">
            <a:avLst/>
          </a:prstGeom>
        </p:spPr>
        <p:txBody>
          <a:bodyPr/>
          <a:lstStyle>
            <a:lvl1pPr>
              <a:defRPr sz="4400" b="1" baseline="0">
                <a:solidFill>
                  <a:schemeClr val="accent2"/>
                </a:solidFill>
                <a:latin typeface="+mn-lt"/>
              </a:defRPr>
            </a:lvl1pPr>
            <a:lvl2pPr>
              <a:defRPr sz="5500">
                <a:solidFill>
                  <a:schemeClr val="bg1"/>
                </a:solidFill>
                <a:latin typeface="+mn-lt"/>
              </a:defRPr>
            </a:lvl2pPr>
            <a:lvl3pPr>
              <a:defRPr sz="5500">
                <a:solidFill>
                  <a:schemeClr val="bg1"/>
                </a:solidFill>
                <a:latin typeface="+mn-lt"/>
              </a:defRPr>
            </a:lvl3pPr>
            <a:lvl4pPr>
              <a:defRPr sz="5500">
                <a:solidFill>
                  <a:schemeClr val="bg1"/>
                </a:solidFill>
                <a:latin typeface="+mn-lt"/>
              </a:defRPr>
            </a:lvl4pPr>
            <a:lvl5pPr>
              <a:defRPr sz="5500">
                <a:solidFill>
                  <a:schemeClr val="bg1"/>
                </a:solidFill>
                <a:latin typeface="+mn-lt"/>
              </a:defRPr>
            </a:lvl5pPr>
          </a:lstStyle>
          <a:p>
            <a:pPr lvl="0"/>
            <a:r>
              <a:rPr lang="en-US" dirty="0"/>
              <a:t>PPT TEMPLATE</a:t>
            </a:r>
          </a:p>
        </p:txBody>
      </p:sp>
      <p:sp>
        <p:nvSpPr>
          <p:cNvPr id="9" name="Текст 18"/>
          <p:cNvSpPr>
            <a:spLocks noGrp="1"/>
          </p:cNvSpPr>
          <p:nvPr>
            <p:ph type="body" sz="quarter" idx="12" hasCustomPrompt="1"/>
          </p:nvPr>
        </p:nvSpPr>
        <p:spPr>
          <a:xfrm>
            <a:off x="979526" y="3555438"/>
            <a:ext cx="6822832" cy="374731"/>
          </a:xfrm>
          <a:prstGeom prst="rect">
            <a:avLst/>
          </a:prstGeom>
        </p:spPr>
        <p:txBody>
          <a:bodyPr/>
          <a:lstStyle>
            <a:lvl1pPr>
              <a:defRPr sz="1600">
                <a:solidFill>
                  <a:schemeClr val="accent2"/>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Name, surname of the speaker</a:t>
            </a:r>
          </a:p>
        </p:txBody>
      </p:sp>
      <p:sp>
        <p:nvSpPr>
          <p:cNvPr id="10" name="Текст 18"/>
          <p:cNvSpPr>
            <a:spLocks noGrp="1"/>
          </p:cNvSpPr>
          <p:nvPr>
            <p:ph type="body" sz="quarter" idx="13" hasCustomPrompt="1"/>
          </p:nvPr>
        </p:nvSpPr>
        <p:spPr>
          <a:xfrm>
            <a:off x="979526" y="3979869"/>
            <a:ext cx="6822832" cy="391265"/>
          </a:xfrm>
          <a:prstGeom prst="rect">
            <a:avLst/>
          </a:prstGeom>
        </p:spPr>
        <p:txBody>
          <a:bodyPr/>
          <a:lstStyle>
            <a:lvl1pPr>
              <a:defRPr sz="1600">
                <a:solidFill>
                  <a:schemeClr val="accent2"/>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Meeting location and date</a:t>
            </a: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621" y="624895"/>
            <a:ext cx="1264177" cy="1300583"/>
          </a:xfrm>
          <a:prstGeom prst="rect">
            <a:avLst/>
          </a:prstGeom>
        </p:spPr>
      </p:pic>
      <p:pic>
        <p:nvPicPr>
          <p:cNvPr id="11" name="Рисунок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5688" y="6183325"/>
            <a:ext cx="2220750" cy="465902"/>
          </a:xfrm>
          <a:prstGeom prst="rect">
            <a:avLst/>
          </a:prstGeom>
        </p:spPr>
      </p:pic>
      <p:pic>
        <p:nvPicPr>
          <p:cNvPr id="13" name="Рисунок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29295" y="6198541"/>
            <a:ext cx="1345571" cy="433182"/>
          </a:xfrm>
          <a:prstGeom prst="rect">
            <a:avLst/>
          </a:prstGeom>
        </p:spPr>
      </p:pic>
      <p:pic>
        <p:nvPicPr>
          <p:cNvPr id="14" name="Рисунок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42995" y="6198541"/>
            <a:ext cx="573155" cy="433181"/>
          </a:xfrm>
          <a:prstGeom prst="rect">
            <a:avLst/>
          </a:prstGeom>
        </p:spPr>
      </p:pic>
    </p:spTree>
    <p:extLst>
      <p:ext uri="{BB962C8B-B14F-4D97-AF65-F5344CB8AC3E}">
        <p14:creationId xmlns:p14="http://schemas.microsoft.com/office/powerpoint/2010/main" val="2406829787"/>
      </p:ext>
    </p:extLst>
  </p:cSld>
  <p:clrMapOvr>
    <a:masterClrMapping/>
  </p:clrMapOvr>
  <p:extLst>
    <p:ext uri="{DCECCB84-F9BA-43D5-87BE-67443E8EF086}">
      <p15:sldGuideLst xmlns:p15="http://schemas.microsoft.com/office/powerpoint/2012/main">
        <p15:guide id="1" orient="horz" pos="391">
          <p15:clr>
            <a:srgbClr val="FBAE40"/>
          </p15:clr>
        </p15:guide>
        <p15:guide id="2" pos="665">
          <p15:clr>
            <a:srgbClr val="FBAE40"/>
          </p15:clr>
        </p15:guide>
        <p15:guide id="3" orient="horz" pos="3339">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Object">
    <p:spTree>
      <p:nvGrpSpPr>
        <p:cNvPr id="1" name=""/>
        <p:cNvGrpSpPr/>
        <p:nvPr/>
      </p:nvGrpSpPr>
      <p:grpSpPr>
        <a:xfrm>
          <a:off x="0" y="0"/>
          <a:ext cx="0" cy="0"/>
          <a:chOff x="0" y="0"/>
          <a:chExt cx="0" cy="0"/>
        </a:xfrm>
      </p:grpSpPr>
      <p:sp>
        <p:nvSpPr>
          <p:cNvPr id="13" name="Текст 12"/>
          <p:cNvSpPr>
            <a:spLocks noGrp="1"/>
          </p:cNvSpPr>
          <p:nvPr>
            <p:ph type="body" sz="quarter" idx="11" hasCustomPrompt="1"/>
          </p:nvPr>
        </p:nvSpPr>
        <p:spPr>
          <a:xfrm>
            <a:off x="950179" y="1299103"/>
            <a:ext cx="4058708" cy="719137"/>
          </a:xfrm>
          <a:prstGeom prst="rect">
            <a:avLst/>
          </a:prstGeom>
        </p:spPr>
        <p:txBody>
          <a:bodyPr/>
          <a:lstStyle>
            <a:lvl1pPr marL="0" indent="0">
              <a:buNone/>
              <a:defRPr sz="3800" b="1">
                <a:solidFill>
                  <a:schemeClr val="accent1"/>
                </a:solidFill>
                <a:latin typeface="+mj-lt"/>
              </a:defRPr>
            </a:lvl1pPr>
            <a:lvl2pPr>
              <a:defRPr sz="3800">
                <a:solidFill>
                  <a:schemeClr val="accent1"/>
                </a:solidFill>
                <a:latin typeface="+mj-lt"/>
              </a:defRPr>
            </a:lvl2pPr>
            <a:lvl3pPr>
              <a:defRPr sz="3800">
                <a:solidFill>
                  <a:schemeClr val="accent1"/>
                </a:solidFill>
                <a:latin typeface="+mj-lt"/>
              </a:defRPr>
            </a:lvl3pPr>
            <a:lvl4pPr>
              <a:defRPr sz="3800">
                <a:solidFill>
                  <a:schemeClr val="accent1"/>
                </a:solidFill>
                <a:latin typeface="+mj-lt"/>
              </a:defRPr>
            </a:lvl4pPr>
            <a:lvl5pPr>
              <a:defRPr sz="3800">
                <a:solidFill>
                  <a:schemeClr val="accent1"/>
                </a:solidFill>
                <a:latin typeface="+mj-lt"/>
              </a:defRPr>
            </a:lvl5pPr>
          </a:lstStyle>
          <a:p>
            <a:pPr lvl="0"/>
            <a:r>
              <a:rPr lang="en-US" dirty="0"/>
              <a:t>IMAGE</a:t>
            </a:r>
          </a:p>
        </p:txBody>
      </p:sp>
      <p:sp>
        <p:nvSpPr>
          <p:cNvPr id="16" name="Текст 15"/>
          <p:cNvSpPr>
            <a:spLocks noGrp="1"/>
          </p:cNvSpPr>
          <p:nvPr>
            <p:ph type="body" sz="quarter" idx="12" hasCustomPrompt="1"/>
          </p:nvPr>
        </p:nvSpPr>
        <p:spPr>
          <a:xfrm>
            <a:off x="949649" y="2488670"/>
            <a:ext cx="8935508" cy="2184930"/>
          </a:xfrm>
          <a:prstGeom prst="rect">
            <a:avLst/>
          </a:prstGeom>
        </p:spPr>
        <p:txBody>
          <a:bodyPr/>
          <a:lstStyle>
            <a:lvl1pPr marL="0" indent="0">
              <a:buNone/>
              <a:defRPr sz="1800">
                <a:solidFill>
                  <a:schemeClr val="accent2"/>
                </a:solidFill>
              </a:defRPr>
            </a:lvl1pPr>
          </a:lstStyle>
          <a:p>
            <a:pPr lvl="0"/>
            <a:r>
              <a:rPr lang="en-US" dirty="0"/>
              <a:t>Co-funded by the European Union. Views and opinions expressed are however those of the author(s) only and do not necessarily reflect those of the European Union or Smart Networks and Services Joint Undertaking (SNS JU). Neither the European Union nor SNS JU can be held responsible for them.</a:t>
            </a:r>
          </a:p>
          <a:p>
            <a:pPr lvl="0"/>
            <a:endParaRPr lang="en-US" dirty="0"/>
          </a:p>
          <a:p>
            <a:pPr lvl="0"/>
            <a:r>
              <a:rPr lang="en-US" dirty="0"/>
              <a:t>Copyright © ENVELOPE Consortium, 2024.</a:t>
            </a:r>
          </a:p>
        </p:txBody>
      </p:sp>
      <p:sp>
        <p:nvSpPr>
          <p:cNvPr id="7" name="TextBox 6"/>
          <p:cNvSpPr txBox="1"/>
          <p:nvPr/>
        </p:nvSpPr>
        <p:spPr>
          <a:xfrm>
            <a:off x="10527445" y="6434527"/>
            <a:ext cx="702733" cy="276999"/>
          </a:xfrm>
          <a:prstGeom prst="rect">
            <a:avLst/>
          </a:prstGeom>
          <a:noFill/>
        </p:spPr>
        <p:txBody>
          <a:bodyPr wrap="square" rtlCol="0" anchor="ctr">
            <a:spAutoFit/>
          </a:bodyPr>
          <a:lstStyle/>
          <a:p>
            <a:pPr algn="r"/>
            <a:fld id="{6DF049E3-BC97-454F-8B04-CCE7693A74B1}" type="slidenum">
              <a:rPr lang="en-US" sz="1200" smtClean="0">
                <a:solidFill>
                  <a:schemeClr val="accent2"/>
                </a:solidFill>
                <a:latin typeface="+mn-lt"/>
              </a:rPr>
              <a:pPr algn="r"/>
              <a:t>‹#›</a:t>
            </a:fld>
            <a:endParaRPr lang="en-US" sz="1200" dirty="0">
              <a:solidFill>
                <a:schemeClr val="accent2"/>
              </a:solidFill>
              <a:latin typeface="+mn-lt"/>
            </a:endParaRPr>
          </a:p>
        </p:txBody>
      </p:sp>
      <p:sp>
        <p:nvSpPr>
          <p:cNvPr id="12" name="Прямоугольник 11"/>
          <p:cNvSpPr/>
          <p:nvPr/>
        </p:nvSpPr>
        <p:spPr>
          <a:xfrm>
            <a:off x="0" y="0"/>
            <a:ext cx="12192000" cy="724006"/>
          </a:xfrm>
          <a:prstGeom prst="rect">
            <a:avLst/>
          </a:prstGeom>
          <a:gradFill>
            <a:gsLst>
              <a:gs pos="0">
                <a:schemeClr val="bg1"/>
              </a:gs>
              <a:gs pos="43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Текст 7"/>
          <p:cNvSpPr>
            <a:spLocks noGrp="1"/>
          </p:cNvSpPr>
          <p:nvPr>
            <p:ph type="body" sz="quarter" idx="13" hasCustomPrompt="1"/>
          </p:nvPr>
        </p:nvSpPr>
        <p:spPr>
          <a:xfrm>
            <a:off x="3984828" y="0"/>
            <a:ext cx="7245350" cy="724006"/>
          </a:xfrm>
          <a:prstGeom prst="rect">
            <a:avLst/>
          </a:prstGeom>
        </p:spPr>
        <p:txBody>
          <a:bodyPr anchor="ctr"/>
          <a:lstStyle>
            <a:lvl1pPr algn="r">
              <a:defRPr sz="2500" baseline="0">
                <a:solidFill>
                  <a:schemeClr val="accent2"/>
                </a:solidFill>
              </a:defRPr>
            </a:lvl1pPr>
            <a:lvl2pPr algn="r">
              <a:defRPr sz="2500">
                <a:solidFill>
                  <a:schemeClr val="bg1"/>
                </a:solidFill>
              </a:defRPr>
            </a:lvl2pPr>
            <a:lvl3pPr algn="r">
              <a:defRPr sz="2500">
                <a:solidFill>
                  <a:schemeClr val="bg1"/>
                </a:solidFill>
              </a:defRPr>
            </a:lvl3pPr>
            <a:lvl4pPr algn="r">
              <a:defRPr sz="2500">
                <a:solidFill>
                  <a:schemeClr val="bg1"/>
                </a:solidFill>
              </a:defRPr>
            </a:lvl4pPr>
            <a:lvl5pPr algn="r">
              <a:defRPr sz="2500">
                <a:solidFill>
                  <a:schemeClr val="bg1"/>
                </a:solidFill>
              </a:defRPr>
            </a:lvl5pPr>
          </a:lstStyle>
          <a:p>
            <a:pPr lvl="0"/>
            <a:r>
              <a:rPr lang="en-US" dirty="0"/>
              <a:t>SECTION TITLE</a:t>
            </a:r>
          </a:p>
        </p:txBody>
      </p:sp>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688" y="116750"/>
            <a:ext cx="476776" cy="490506"/>
          </a:xfrm>
          <a:prstGeom prst="rect">
            <a:avLst/>
          </a:prstGeom>
        </p:spPr>
      </p:pic>
    </p:spTree>
    <p:extLst>
      <p:ext uri="{BB962C8B-B14F-4D97-AF65-F5344CB8AC3E}">
        <p14:creationId xmlns:p14="http://schemas.microsoft.com/office/powerpoint/2010/main" val="3640533929"/>
      </p:ext>
    </p:extLst>
  </p:cSld>
  <p:clrMapOvr>
    <a:masterClrMapping/>
  </p:clrMapOvr>
  <p:extLst>
    <p:ext uri="{DCECCB84-F9BA-43D5-87BE-67443E8EF086}">
      <p15:sldGuideLst xmlns:p15="http://schemas.microsoft.com/office/powerpoint/2012/main">
        <p15:guide id="1" pos="665">
          <p15:clr>
            <a:srgbClr val="FBAE40"/>
          </p15:clr>
        </p15:guide>
        <p15:guide id="2" pos="7015">
          <p15:clr>
            <a:srgbClr val="FBAE40"/>
          </p15:clr>
        </p15:guide>
        <p15:guide id="4" orient="horz" pos="1570">
          <p15:clr>
            <a:srgbClr val="FBAE40"/>
          </p15:clr>
        </p15:guide>
        <p15:guide id="5" orient="horz" pos="113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3" name="Текст 12"/>
          <p:cNvSpPr>
            <a:spLocks noGrp="1"/>
          </p:cNvSpPr>
          <p:nvPr>
            <p:ph type="body" sz="quarter" idx="11" hasCustomPrompt="1"/>
          </p:nvPr>
        </p:nvSpPr>
        <p:spPr>
          <a:xfrm>
            <a:off x="950178" y="1299103"/>
            <a:ext cx="10186135" cy="719137"/>
          </a:xfrm>
          <a:prstGeom prst="rect">
            <a:avLst/>
          </a:prstGeom>
        </p:spPr>
        <p:txBody>
          <a:bodyPr/>
          <a:lstStyle>
            <a:lvl1pPr marL="0" indent="0">
              <a:buNone/>
              <a:defRPr sz="3800" b="1">
                <a:solidFill>
                  <a:schemeClr val="accent1"/>
                </a:solidFill>
                <a:latin typeface="+mj-lt"/>
              </a:defRPr>
            </a:lvl1pPr>
            <a:lvl2pPr>
              <a:defRPr sz="3800">
                <a:solidFill>
                  <a:schemeClr val="accent1"/>
                </a:solidFill>
                <a:latin typeface="+mj-lt"/>
              </a:defRPr>
            </a:lvl2pPr>
            <a:lvl3pPr>
              <a:defRPr sz="3800">
                <a:solidFill>
                  <a:schemeClr val="accent1"/>
                </a:solidFill>
                <a:latin typeface="+mj-lt"/>
              </a:defRPr>
            </a:lvl3pPr>
            <a:lvl4pPr>
              <a:defRPr sz="3800">
                <a:solidFill>
                  <a:schemeClr val="accent1"/>
                </a:solidFill>
                <a:latin typeface="+mj-lt"/>
              </a:defRPr>
            </a:lvl4pPr>
            <a:lvl5pPr>
              <a:defRPr sz="3800">
                <a:solidFill>
                  <a:schemeClr val="accent1"/>
                </a:solidFill>
                <a:latin typeface="+mj-lt"/>
              </a:defRPr>
            </a:lvl5pPr>
          </a:lstStyle>
          <a:p>
            <a:pPr lvl="0"/>
            <a:r>
              <a:rPr lang="en-US" dirty="0"/>
              <a:t>Header</a:t>
            </a:r>
          </a:p>
        </p:txBody>
      </p:sp>
      <p:sp>
        <p:nvSpPr>
          <p:cNvPr id="16" name="Текст 15"/>
          <p:cNvSpPr>
            <a:spLocks noGrp="1"/>
          </p:cNvSpPr>
          <p:nvPr>
            <p:ph type="body" sz="quarter" idx="12" hasCustomPrompt="1"/>
          </p:nvPr>
        </p:nvSpPr>
        <p:spPr>
          <a:xfrm>
            <a:off x="949648" y="3141662"/>
            <a:ext cx="4553683" cy="2725737"/>
          </a:xfrm>
          <a:prstGeom prst="rect">
            <a:avLst/>
          </a:prstGeom>
        </p:spPr>
        <p:txBody>
          <a:bodyPr/>
          <a:lstStyle>
            <a:lvl1pPr marL="0" indent="0">
              <a:buNone/>
              <a:defRPr sz="1800">
                <a:solidFill>
                  <a:schemeClr val="accent2"/>
                </a:solidFill>
              </a:defRPr>
            </a:lvl1pPr>
          </a:lstStyle>
          <a:p>
            <a:pPr lvl="0"/>
            <a:r>
              <a:rPr lang="en-US" dirty="0"/>
              <a:t>Text</a:t>
            </a:r>
          </a:p>
        </p:txBody>
      </p:sp>
      <p:sp>
        <p:nvSpPr>
          <p:cNvPr id="5" name="Текст 4"/>
          <p:cNvSpPr>
            <a:spLocks noGrp="1"/>
          </p:cNvSpPr>
          <p:nvPr>
            <p:ph type="body" sz="quarter" idx="14" hasCustomPrompt="1"/>
          </p:nvPr>
        </p:nvSpPr>
        <p:spPr>
          <a:xfrm>
            <a:off x="6096000" y="3142090"/>
            <a:ext cx="5040313" cy="2725310"/>
          </a:xfrm>
          <a:prstGeom prst="rect">
            <a:avLst/>
          </a:prstGeom>
        </p:spPr>
        <p:txBody>
          <a:bodyPr/>
          <a:lstStyle>
            <a:lvl1pPr>
              <a:defRPr>
                <a:solidFill>
                  <a:schemeClr val="accent2"/>
                </a:solidFill>
              </a:defRPr>
            </a:lvl1pPr>
          </a:lstStyle>
          <a:p>
            <a:pPr lvl="0"/>
            <a:r>
              <a:rPr lang="en-US" dirty="0"/>
              <a:t>Text</a:t>
            </a:r>
          </a:p>
        </p:txBody>
      </p:sp>
      <p:sp>
        <p:nvSpPr>
          <p:cNvPr id="7" name="Текст 6"/>
          <p:cNvSpPr>
            <a:spLocks noGrp="1"/>
          </p:cNvSpPr>
          <p:nvPr>
            <p:ph type="body" sz="quarter" idx="15" hasCustomPrompt="1"/>
          </p:nvPr>
        </p:nvSpPr>
        <p:spPr>
          <a:xfrm>
            <a:off x="949649" y="2492375"/>
            <a:ext cx="4553682" cy="563563"/>
          </a:xfrm>
          <a:prstGeom prst="rect">
            <a:avLst/>
          </a:prstGeom>
        </p:spPr>
        <p:txBody>
          <a:bodyPr/>
          <a:lstStyle>
            <a:lvl1pPr>
              <a:defRPr sz="2200" b="1">
                <a:solidFill>
                  <a:schemeClr val="accent2"/>
                </a:solidFill>
                <a:latin typeface="+mn-lt"/>
                <a:cs typeface="Prompt Medium" panose="00000600000000000000" pitchFamily="2" charset="-34"/>
              </a:defRPr>
            </a:lvl1pPr>
            <a:lvl2pPr>
              <a:defRPr sz="2200">
                <a:latin typeface="Prompt Medium" panose="00000600000000000000" pitchFamily="2" charset="-34"/>
                <a:cs typeface="Prompt Medium" panose="00000600000000000000" pitchFamily="2" charset="-34"/>
              </a:defRPr>
            </a:lvl2pPr>
            <a:lvl3pPr>
              <a:defRPr sz="2200">
                <a:latin typeface="Prompt Medium" panose="00000600000000000000" pitchFamily="2" charset="-34"/>
                <a:cs typeface="Prompt Medium" panose="00000600000000000000" pitchFamily="2" charset="-34"/>
              </a:defRPr>
            </a:lvl3pPr>
            <a:lvl4pPr>
              <a:defRPr sz="2200">
                <a:latin typeface="Prompt Medium" panose="00000600000000000000" pitchFamily="2" charset="-34"/>
                <a:cs typeface="Prompt Medium" panose="00000600000000000000" pitchFamily="2" charset="-34"/>
              </a:defRPr>
            </a:lvl4pPr>
            <a:lvl5pPr>
              <a:defRPr sz="2200">
                <a:latin typeface="Prompt Medium" panose="00000600000000000000" pitchFamily="2" charset="-34"/>
                <a:cs typeface="Prompt Medium" panose="00000600000000000000" pitchFamily="2" charset="-34"/>
              </a:defRPr>
            </a:lvl5pPr>
          </a:lstStyle>
          <a:p>
            <a:pPr lvl="0"/>
            <a:r>
              <a:rPr lang="en-US" dirty="0"/>
              <a:t>Text</a:t>
            </a:r>
          </a:p>
        </p:txBody>
      </p:sp>
      <p:sp>
        <p:nvSpPr>
          <p:cNvPr id="10" name="Текст 9"/>
          <p:cNvSpPr>
            <a:spLocks noGrp="1"/>
          </p:cNvSpPr>
          <p:nvPr>
            <p:ph type="body" sz="quarter" idx="16" hasCustomPrompt="1"/>
          </p:nvPr>
        </p:nvSpPr>
        <p:spPr>
          <a:xfrm>
            <a:off x="6096000" y="2492375"/>
            <a:ext cx="5040313" cy="563563"/>
          </a:xfrm>
          <a:prstGeom prst="rect">
            <a:avLst/>
          </a:prstGeom>
        </p:spPr>
        <p:txBody>
          <a:bodyPr/>
          <a:lstStyle>
            <a:lvl1pPr>
              <a:defRPr sz="2200" b="1">
                <a:solidFill>
                  <a:schemeClr val="accent2"/>
                </a:solidFill>
                <a:latin typeface="+mn-lt"/>
                <a:cs typeface="Prompt Medium" panose="00000600000000000000" pitchFamily="2" charset="-34"/>
              </a:defRPr>
            </a:lvl1pPr>
            <a:lvl2pPr>
              <a:defRPr sz="2200">
                <a:latin typeface="Prompt Medium" panose="00000600000000000000" pitchFamily="2" charset="-34"/>
                <a:cs typeface="Prompt Medium" panose="00000600000000000000" pitchFamily="2" charset="-34"/>
              </a:defRPr>
            </a:lvl2pPr>
            <a:lvl3pPr>
              <a:defRPr sz="2200">
                <a:latin typeface="Prompt Medium" panose="00000600000000000000" pitchFamily="2" charset="-34"/>
                <a:cs typeface="Prompt Medium" panose="00000600000000000000" pitchFamily="2" charset="-34"/>
              </a:defRPr>
            </a:lvl3pPr>
            <a:lvl4pPr>
              <a:defRPr sz="2200">
                <a:latin typeface="Prompt Medium" panose="00000600000000000000" pitchFamily="2" charset="-34"/>
                <a:cs typeface="Prompt Medium" panose="00000600000000000000" pitchFamily="2" charset="-34"/>
              </a:defRPr>
            </a:lvl4pPr>
            <a:lvl5pPr>
              <a:defRPr sz="2200">
                <a:latin typeface="Prompt Medium" panose="00000600000000000000" pitchFamily="2" charset="-34"/>
                <a:cs typeface="Prompt Medium" panose="00000600000000000000" pitchFamily="2" charset="-34"/>
              </a:defRPr>
            </a:lvl5pPr>
          </a:lstStyle>
          <a:p>
            <a:pPr lvl="0"/>
            <a:r>
              <a:rPr lang="en-US" dirty="0"/>
              <a:t>Text</a:t>
            </a:r>
          </a:p>
        </p:txBody>
      </p:sp>
      <p:sp>
        <p:nvSpPr>
          <p:cNvPr id="12" name="Прямоугольник 11"/>
          <p:cNvSpPr/>
          <p:nvPr/>
        </p:nvSpPr>
        <p:spPr>
          <a:xfrm>
            <a:off x="0" y="0"/>
            <a:ext cx="12192000" cy="724006"/>
          </a:xfrm>
          <a:prstGeom prst="rect">
            <a:avLst/>
          </a:prstGeom>
          <a:gradFill>
            <a:gsLst>
              <a:gs pos="0">
                <a:schemeClr val="bg1"/>
              </a:gs>
              <a:gs pos="43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Рисунок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688" y="116750"/>
            <a:ext cx="476776" cy="490506"/>
          </a:xfrm>
          <a:prstGeom prst="rect">
            <a:avLst/>
          </a:prstGeom>
        </p:spPr>
      </p:pic>
      <p:sp>
        <p:nvSpPr>
          <p:cNvPr id="20" name="TextBox 19"/>
          <p:cNvSpPr txBox="1"/>
          <p:nvPr/>
        </p:nvSpPr>
        <p:spPr>
          <a:xfrm>
            <a:off x="10527445" y="6434527"/>
            <a:ext cx="702733" cy="276999"/>
          </a:xfrm>
          <a:prstGeom prst="rect">
            <a:avLst/>
          </a:prstGeom>
          <a:noFill/>
        </p:spPr>
        <p:txBody>
          <a:bodyPr wrap="square" rtlCol="0" anchor="ctr">
            <a:spAutoFit/>
          </a:bodyPr>
          <a:lstStyle/>
          <a:p>
            <a:pPr algn="r"/>
            <a:fld id="{6DF049E3-BC97-454F-8B04-CCE7693A74B1}" type="slidenum">
              <a:rPr lang="en-US" sz="1200" smtClean="0">
                <a:solidFill>
                  <a:schemeClr val="accent2"/>
                </a:solidFill>
                <a:latin typeface="+mn-lt"/>
              </a:rPr>
              <a:pPr algn="r"/>
              <a:t>‹#›</a:t>
            </a:fld>
            <a:endParaRPr lang="en-US" sz="1200" dirty="0">
              <a:solidFill>
                <a:schemeClr val="accent2"/>
              </a:solidFill>
              <a:latin typeface="+mn-lt"/>
            </a:endParaRPr>
          </a:p>
        </p:txBody>
      </p:sp>
      <p:sp>
        <p:nvSpPr>
          <p:cNvPr id="21" name="Текст 7"/>
          <p:cNvSpPr>
            <a:spLocks noGrp="1"/>
          </p:cNvSpPr>
          <p:nvPr>
            <p:ph type="body" sz="quarter" idx="13" hasCustomPrompt="1"/>
          </p:nvPr>
        </p:nvSpPr>
        <p:spPr>
          <a:xfrm>
            <a:off x="3984828" y="0"/>
            <a:ext cx="7245350" cy="724006"/>
          </a:xfrm>
          <a:prstGeom prst="rect">
            <a:avLst/>
          </a:prstGeom>
        </p:spPr>
        <p:txBody>
          <a:bodyPr anchor="ctr"/>
          <a:lstStyle>
            <a:lvl1pPr algn="r">
              <a:defRPr sz="2500" baseline="0">
                <a:solidFill>
                  <a:schemeClr val="accent2"/>
                </a:solidFill>
              </a:defRPr>
            </a:lvl1pPr>
            <a:lvl2pPr algn="r">
              <a:defRPr sz="2500">
                <a:solidFill>
                  <a:schemeClr val="bg1"/>
                </a:solidFill>
              </a:defRPr>
            </a:lvl2pPr>
            <a:lvl3pPr algn="r">
              <a:defRPr sz="2500">
                <a:solidFill>
                  <a:schemeClr val="bg1"/>
                </a:solidFill>
              </a:defRPr>
            </a:lvl3pPr>
            <a:lvl4pPr algn="r">
              <a:defRPr sz="2500">
                <a:solidFill>
                  <a:schemeClr val="bg1"/>
                </a:solidFill>
              </a:defRPr>
            </a:lvl4pPr>
            <a:lvl5pPr algn="r">
              <a:defRPr sz="2500">
                <a:solidFill>
                  <a:schemeClr val="bg1"/>
                </a:solidFill>
              </a:defRPr>
            </a:lvl5pPr>
          </a:lstStyle>
          <a:p>
            <a:pPr lvl="0"/>
            <a:r>
              <a:rPr lang="en-US" dirty="0"/>
              <a:t>SECTION TITLE</a:t>
            </a:r>
          </a:p>
        </p:txBody>
      </p:sp>
    </p:spTree>
    <p:extLst>
      <p:ext uri="{BB962C8B-B14F-4D97-AF65-F5344CB8AC3E}">
        <p14:creationId xmlns:p14="http://schemas.microsoft.com/office/powerpoint/2010/main" val="2548992190"/>
      </p:ext>
    </p:extLst>
  </p:cSld>
  <p:clrMapOvr>
    <a:masterClrMapping/>
  </p:clrMapOvr>
  <p:extLst>
    <p:ext uri="{DCECCB84-F9BA-43D5-87BE-67443E8EF086}">
      <p15:sldGuideLst xmlns:p15="http://schemas.microsoft.com/office/powerpoint/2012/main">
        <p15:guide id="1" pos="665">
          <p15:clr>
            <a:srgbClr val="FBAE40"/>
          </p15:clr>
        </p15:guide>
        <p15:guide id="2" pos="7015">
          <p15:clr>
            <a:srgbClr val="FBAE40"/>
          </p15:clr>
        </p15:guide>
        <p15:guide id="4" orient="horz" pos="1570">
          <p15:clr>
            <a:srgbClr val="FBAE40"/>
          </p15:clr>
        </p15:guide>
        <p15:guide id="5" orient="horz" pos="1139">
          <p15:clr>
            <a:srgbClr val="FBAE40"/>
          </p15:clr>
        </p15:guide>
        <p15:guide id="6" pos="3840">
          <p15:clr>
            <a:srgbClr val="FBAE40"/>
          </p15:clr>
        </p15:guide>
        <p15:guide id="7" orient="horz" pos="197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and image">
    <p:spTree>
      <p:nvGrpSpPr>
        <p:cNvPr id="1" name=""/>
        <p:cNvGrpSpPr/>
        <p:nvPr/>
      </p:nvGrpSpPr>
      <p:grpSpPr>
        <a:xfrm>
          <a:off x="0" y="0"/>
          <a:ext cx="0" cy="0"/>
          <a:chOff x="0" y="0"/>
          <a:chExt cx="0" cy="0"/>
        </a:xfrm>
      </p:grpSpPr>
      <p:sp>
        <p:nvSpPr>
          <p:cNvPr id="11" name="Прямоугольник 10"/>
          <p:cNvSpPr/>
          <p:nvPr/>
        </p:nvSpPr>
        <p:spPr>
          <a:xfrm>
            <a:off x="1055688" y="1341438"/>
            <a:ext cx="4118504" cy="41185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Текст 2"/>
          <p:cNvSpPr>
            <a:spLocks noGrp="1"/>
          </p:cNvSpPr>
          <p:nvPr>
            <p:ph type="body" sz="quarter" idx="12" hasCustomPrompt="1"/>
          </p:nvPr>
        </p:nvSpPr>
        <p:spPr>
          <a:xfrm>
            <a:off x="6383867" y="1341438"/>
            <a:ext cx="4752445" cy="660400"/>
          </a:xfrm>
          <a:prstGeom prst="rect">
            <a:avLst/>
          </a:prstGeom>
        </p:spPr>
        <p:txBody>
          <a:bodyPr/>
          <a:lstStyle>
            <a:lvl1pPr>
              <a:defRPr sz="3800" b="1">
                <a:solidFill>
                  <a:schemeClr val="accent1"/>
                </a:solidFill>
                <a:latin typeface="+mj-lt"/>
              </a:defRPr>
            </a:lvl1pPr>
            <a:lvl2pPr>
              <a:defRPr sz="3800">
                <a:solidFill>
                  <a:schemeClr val="accent1"/>
                </a:solidFill>
                <a:latin typeface="+mj-lt"/>
              </a:defRPr>
            </a:lvl2pPr>
            <a:lvl3pPr>
              <a:defRPr sz="3800">
                <a:solidFill>
                  <a:schemeClr val="accent1"/>
                </a:solidFill>
                <a:latin typeface="+mj-lt"/>
              </a:defRPr>
            </a:lvl3pPr>
            <a:lvl4pPr>
              <a:defRPr sz="3800">
                <a:solidFill>
                  <a:schemeClr val="accent1"/>
                </a:solidFill>
                <a:latin typeface="+mj-lt"/>
              </a:defRPr>
            </a:lvl4pPr>
            <a:lvl5pPr>
              <a:defRPr sz="3800">
                <a:solidFill>
                  <a:schemeClr val="accent1"/>
                </a:solidFill>
                <a:latin typeface="+mj-lt"/>
              </a:defRPr>
            </a:lvl5pPr>
          </a:lstStyle>
          <a:p>
            <a:pPr lvl="0"/>
            <a:r>
              <a:rPr lang="en-US" dirty="0"/>
              <a:t>IMAGE</a:t>
            </a:r>
          </a:p>
        </p:txBody>
      </p:sp>
      <p:sp>
        <p:nvSpPr>
          <p:cNvPr id="7" name="Текст 6"/>
          <p:cNvSpPr>
            <a:spLocks noGrp="1"/>
          </p:cNvSpPr>
          <p:nvPr>
            <p:ph type="body" sz="quarter" idx="13" hasCustomPrompt="1"/>
          </p:nvPr>
        </p:nvSpPr>
        <p:spPr>
          <a:xfrm>
            <a:off x="6383867" y="2492375"/>
            <a:ext cx="4752446" cy="3688292"/>
          </a:xfrm>
          <a:prstGeom prst="rect">
            <a:avLst/>
          </a:prstGeom>
        </p:spPr>
        <p:txBody>
          <a:bodyPr/>
          <a:lstStyle>
            <a:lvl1pPr>
              <a:defRPr>
                <a:solidFill>
                  <a:schemeClr val="accent2"/>
                </a:solidFill>
              </a:defRPr>
            </a:lvl1pPr>
          </a:lstStyle>
          <a:p>
            <a:pPr lvl="0"/>
            <a:r>
              <a:rPr lang="en-US" dirty="0"/>
              <a:t>Text</a:t>
            </a:r>
          </a:p>
        </p:txBody>
      </p:sp>
      <p:sp>
        <p:nvSpPr>
          <p:cNvPr id="10" name="Рисунок 9"/>
          <p:cNvSpPr>
            <a:spLocks noGrp="1"/>
          </p:cNvSpPr>
          <p:nvPr>
            <p:ph type="pic" sz="quarter" idx="14"/>
          </p:nvPr>
        </p:nvSpPr>
        <p:spPr>
          <a:xfrm>
            <a:off x="1694921" y="2001838"/>
            <a:ext cx="4118504" cy="4118504"/>
          </a:xfrm>
          <a:prstGeom prst="rect">
            <a:avLst/>
          </a:prstGeom>
          <a:solidFill>
            <a:schemeClr val="accent1"/>
          </a:solidFill>
        </p:spPr>
        <p:txBody>
          <a:bodyPr/>
          <a:lstStyle>
            <a:lvl1pPr>
              <a:defRPr>
                <a:solidFill>
                  <a:schemeClr val="bg1"/>
                </a:solidFill>
              </a:defRPr>
            </a:lvl1pPr>
          </a:lstStyle>
          <a:p>
            <a:r>
              <a:rPr lang="en-GB"/>
              <a:t>Click icon to add picture</a:t>
            </a:r>
            <a:endParaRPr lang="en-US" dirty="0"/>
          </a:p>
        </p:txBody>
      </p:sp>
      <p:sp>
        <p:nvSpPr>
          <p:cNvPr id="15" name="Прямоугольник 14"/>
          <p:cNvSpPr/>
          <p:nvPr/>
        </p:nvSpPr>
        <p:spPr>
          <a:xfrm>
            <a:off x="0" y="0"/>
            <a:ext cx="12192000" cy="724006"/>
          </a:xfrm>
          <a:prstGeom prst="rect">
            <a:avLst/>
          </a:prstGeom>
          <a:gradFill>
            <a:gsLst>
              <a:gs pos="0">
                <a:schemeClr val="bg1"/>
              </a:gs>
              <a:gs pos="43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Рисунок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690" y="116750"/>
            <a:ext cx="476776" cy="490506"/>
          </a:xfrm>
          <a:prstGeom prst="rect">
            <a:avLst/>
          </a:prstGeom>
        </p:spPr>
      </p:pic>
      <p:sp>
        <p:nvSpPr>
          <p:cNvPr id="18" name="TextBox 17"/>
          <p:cNvSpPr txBox="1"/>
          <p:nvPr/>
        </p:nvSpPr>
        <p:spPr>
          <a:xfrm>
            <a:off x="10527445" y="6434527"/>
            <a:ext cx="702733" cy="276999"/>
          </a:xfrm>
          <a:prstGeom prst="rect">
            <a:avLst/>
          </a:prstGeom>
          <a:noFill/>
        </p:spPr>
        <p:txBody>
          <a:bodyPr wrap="square" rtlCol="0" anchor="ctr">
            <a:spAutoFit/>
          </a:bodyPr>
          <a:lstStyle/>
          <a:p>
            <a:pPr algn="r"/>
            <a:fld id="{6DF049E3-BC97-454F-8B04-CCE7693A74B1}" type="slidenum">
              <a:rPr lang="en-US" sz="1200" smtClean="0">
                <a:solidFill>
                  <a:schemeClr val="accent2"/>
                </a:solidFill>
                <a:latin typeface="+mn-lt"/>
              </a:rPr>
              <a:pPr algn="r"/>
              <a:t>‹#›</a:t>
            </a:fld>
            <a:endParaRPr lang="en-US" sz="1200" dirty="0">
              <a:solidFill>
                <a:schemeClr val="accent2"/>
              </a:solidFill>
              <a:latin typeface="+mn-lt"/>
            </a:endParaRPr>
          </a:p>
        </p:txBody>
      </p:sp>
      <p:sp>
        <p:nvSpPr>
          <p:cNvPr id="19" name="Текст 7"/>
          <p:cNvSpPr>
            <a:spLocks noGrp="1"/>
          </p:cNvSpPr>
          <p:nvPr>
            <p:ph type="body" sz="quarter" idx="15" hasCustomPrompt="1"/>
          </p:nvPr>
        </p:nvSpPr>
        <p:spPr>
          <a:xfrm>
            <a:off x="3984828" y="0"/>
            <a:ext cx="7245350" cy="724006"/>
          </a:xfrm>
          <a:prstGeom prst="rect">
            <a:avLst/>
          </a:prstGeom>
        </p:spPr>
        <p:txBody>
          <a:bodyPr anchor="ctr"/>
          <a:lstStyle>
            <a:lvl1pPr algn="r">
              <a:defRPr sz="2500" baseline="0">
                <a:solidFill>
                  <a:schemeClr val="accent2"/>
                </a:solidFill>
              </a:defRPr>
            </a:lvl1pPr>
            <a:lvl2pPr algn="r">
              <a:defRPr sz="2500">
                <a:solidFill>
                  <a:schemeClr val="bg1"/>
                </a:solidFill>
              </a:defRPr>
            </a:lvl2pPr>
            <a:lvl3pPr algn="r">
              <a:defRPr sz="2500">
                <a:solidFill>
                  <a:schemeClr val="bg1"/>
                </a:solidFill>
              </a:defRPr>
            </a:lvl3pPr>
            <a:lvl4pPr algn="r">
              <a:defRPr sz="2500">
                <a:solidFill>
                  <a:schemeClr val="bg1"/>
                </a:solidFill>
              </a:defRPr>
            </a:lvl4pPr>
            <a:lvl5pPr algn="r">
              <a:defRPr sz="2500">
                <a:solidFill>
                  <a:schemeClr val="bg1"/>
                </a:solidFill>
              </a:defRPr>
            </a:lvl5pPr>
          </a:lstStyle>
          <a:p>
            <a:pPr lvl="0"/>
            <a:r>
              <a:rPr lang="en-US" dirty="0"/>
              <a:t>SECTION TITLE</a:t>
            </a:r>
          </a:p>
        </p:txBody>
      </p:sp>
    </p:spTree>
    <p:extLst>
      <p:ext uri="{BB962C8B-B14F-4D97-AF65-F5344CB8AC3E}">
        <p14:creationId xmlns:p14="http://schemas.microsoft.com/office/powerpoint/2010/main" val="1367087841"/>
      </p:ext>
    </p:extLst>
  </p:cSld>
  <p:clrMapOvr>
    <a:masterClrMapping/>
  </p:clrMapOvr>
  <p:extLst>
    <p:ext uri="{DCECCB84-F9BA-43D5-87BE-67443E8EF086}">
      <p15:sldGuideLst xmlns:p15="http://schemas.microsoft.com/office/powerpoint/2012/main">
        <p15:guide id="0" orient="horz" pos="845">
          <p15:clr>
            <a:srgbClr val="FBAE40"/>
          </p15:clr>
        </p15:guide>
        <p15:guide id="1" pos="665">
          <p15:clr>
            <a:srgbClr val="FBAE40"/>
          </p15:clr>
        </p15:guide>
        <p15:guide id="2" pos="7015">
          <p15:clr>
            <a:srgbClr val="FBAE40"/>
          </p15:clr>
        </p15:guide>
        <p15:guide id="3" orient="horz" pos="1253">
          <p15:clr>
            <a:srgbClr val="FBAE40"/>
          </p15:clr>
        </p15:guide>
        <p15:guide id="4" orient="horz" pos="1570">
          <p15:clr>
            <a:srgbClr val="FBAE40"/>
          </p15:clr>
        </p15:guide>
        <p15:guide id="5" pos="1073">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acts">
    <p:spTree>
      <p:nvGrpSpPr>
        <p:cNvPr id="1" name=""/>
        <p:cNvGrpSpPr/>
        <p:nvPr/>
      </p:nvGrpSpPr>
      <p:grpSpPr>
        <a:xfrm>
          <a:off x="0" y="0"/>
          <a:ext cx="0" cy="0"/>
          <a:chOff x="0" y="0"/>
          <a:chExt cx="0" cy="0"/>
        </a:xfrm>
      </p:grpSpPr>
      <p:sp>
        <p:nvSpPr>
          <p:cNvPr id="22" name="Прямоугольник 21"/>
          <p:cNvSpPr/>
          <p:nvPr/>
        </p:nvSpPr>
        <p:spPr>
          <a:xfrm>
            <a:off x="0" y="0"/>
            <a:ext cx="12192000" cy="6858000"/>
          </a:xfrm>
          <a:prstGeom prst="rect">
            <a:avLst/>
          </a:prstGeom>
          <a:gradFill>
            <a:gsLst>
              <a:gs pos="0">
                <a:schemeClr val="bg1"/>
              </a:gs>
              <a:gs pos="55488">
                <a:srgbClr val="A9CD5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Рисунок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7" name="Текст 6"/>
          <p:cNvSpPr>
            <a:spLocks noGrp="1"/>
          </p:cNvSpPr>
          <p:nvPr>
            <p:ph type="body" sz="quarter" idx="10" hasCustomPrompt="1"/>
          </p:nvPr>
        </p:nvSpPr>
        <p:spPr>
          <a:xfrm>
            <a:off x="966583" y="2187984"/>
            <a:ext cx="5832149" cy="941135"/>
          </a:xfrm>
          <a:prstGeom prst="rect">
            <a:avLst/>
          </a:prstGeom>
        </p:spPr>
        <p:txBody>
          <a:bodyPr/>
          <a:lstStyle>
            <a:lvl1pPr marL="0" indent="0">
              <a:buNone/>
              <a:defRPr sz="3600" b="1">
                <a:solidFill>
                  <a:schemeClr val="accent2"/>
                </a:solidFill>
                <a:latin typeface="+mj-lt"/>
              </a:defRPr>
            </a:lvl1pPr>
            <a:lvl2pPr>
              <a:defRPr sz="9600">
                <a:solidFill>
                  <a:schemeClr val="bg1"/>
                </a:solidFill>
                <a:latin typeface="+mj-lt"/>
              </a:defRPr>
            </a:lvl2pPr>
            <a:lvl3pPr>
              <a:defRPr sz="9600">
                <a:solidFill>
                  <a:schemeClr val="bg1"/>
                </a:solidFill>
                <a:latin typeface="+mj-lt"/>
              </a:defRPr>
            </a:lvl3pPr>
            <a:lvl4pPr>
              <a:defRPr sz="9600">
                <a:solidFill>
                  <a:schemeClr val="bg1"/>
                </a:solidFill>
                <a:latin typeface="+mj-lt"/>
              </a:defRPr>
            </a:lvl4pPr>
            <a:lvl5pPr>
              <a:defRPr sz="9600">
                <a:solidFill>
                  <a:schemeClr val="bg1"/>
                </a:solidFill>
                <a:latin typeface="+mj-lt"/>
              </a:defRPr>
            </a:lvl5pPr>
          </a:lstStyle>
          <a:p>
            <a:pPr lvl="0"/>
            <a:r>
              <a:rPr lang="en-US" dirty="0"/>
              <a:t>THANK YOU!</a:t>
            </a:r>
          </a:p>
        </p:txBody>
      </p:sp>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621" y="406757"/>
            <a:ext cx="773111" cy="795375"/>
          </a:xfrm>
          <a:prstGeom prst="rect">
            <a:avLst/>
          </a:prstGeom>
        </p:spPr>
      </p:pic>
      <p:sp>
        <p:nvSpPr>
          <p:cNvPr id="10" name="Текст 3"/>
          <p:cNvSpPr>
            <a:spLocks noGrp="1"/>
          </p:cNvSpPr>
          <p:nvPr>
            <p:ph type="body" sz="quarter" idx="12" hasCustomPrompt="1"/>
          </p:nvPr>
        </p:nvSpPr>
        <p:spPr>
          <a:xfrm>
            <a:off x="971019" y="3875724"/>
            <a:ext cx="3592512" cy="359712"/>
          </a:xfrm>
          <a:prstGeom prst="rect">
            <a:avLst/>
          </a:prstGeom>
        </p:spPr>
        <p:txBody>
          <a:bodyPr/>
          <a:lstStyle>
            <a:lvl1pPr>
              <a:defRPr sz="2000" b="1">
                <a:solidFill>
                  <a:schemeClr val="tx1"/>
                </a:solidFill>
                <a:latin typeface="+mj-lt"/>
              </a:defRPr>
            </a:lvl1pPr>
            <a:lvl2pPr>
              <a:defRPr sz="3800">
                <a:solidFill>
                  <a:schemeClr val="bg1"/>
                </a:solidFill>
                <a:latin typeface="+mj-lt"/>
              </a:defRPr>
            </a:lvl2pPr>
            <a:lvl3pPr>
              <a:defRPr sz="3800">
                <a:solidFill>
                  <a:schemeClr val="bg1"/>
                </a:solidFill>
                <a:latin typeface="+mj-lt"/>
              </a:defRPr>
            </a:lvl3pPr>
            <a:lvl4pPr>
              <a:defRPr sz="3800">
                <a:solidFill>
                  <a:schemeClr val="bg1"/>
                </a:solidFill>
                <a:latin typeface="+mj-lt"/>
              </a:defRPr>
            </a:lvl4pPr>
            <a:lvl5pPr>
              <a:defRPr sz="3800">
                <a:solidFill>
                  <a:schemeClr val="bg1"/>
                </a:solidFill>
                <a:latin typeface="+mj-lt"/>
              </a:defRPr>
            </a:lvl5pPr>
          </a:lstStyle>
          <a:p>
            <a:pPr lvl="0"/>
            <a:r>
              <a:rPr lang="en-US" dirty="0"/>
              <a:t>CONTACTS</a:t>
            </a:r>
          </a:p>
        </p:txBody>
      </p:sp>
      <p:sp>
        <p:nvSpPr>
          <p:cNvPr id="14" name="Текст 6"/>
          <p:cNvSpPr>
            <a:spLocks noGrp="1"/>
          </p:cNvSpPr>
          <p:nvPr>
            <p:ph type="body" sz="quarter" idx="13" hasCustomPrompt="1"/>
          </p:nvPr>
        </p:nvSpPr>
        <p:spPr>
          <a:xfrm>
            <a:off x="980014" y="4388861"/>
            <a:ext cx="4557183" cy="405258"/>
          </a:xfrm>
          <a:prstGeom prst="rect">
            <a:avLst/>
          </a:prstGeom>
        </p:spPr>
        <p:txBody>
          <a:bodyPr/>
          <a:lstStyle>
            <a:lvl1pPr marL="0" marR="0" indent="0" defTabSz="914400" eaLnBrk="1" fontAlgn="auto" latinLnBrk="0" hangingPunct="1">
              <a:lnSpc>
                <a:spcPct val="100000"/>
              </a:lnSpc>
              <a:spcBef>
                <a:spcPts val="0"/>
              </a:spcBef>
              <a:spcAft>
                <a:spcPts val="0"/>
              </a:spcAft>
              <a:buClrTx/>
              <a:buSzTx/>
              <a:buFontTx/>
              <a:buNone/>
              <a:tabLst/>
              <a:defRPr sz="1100">
                <a:solidFill>
                  <a:schemeClr val="tx1"/>
                </a:solidFill>
              </a:defRPr>
            </a:lvl1pPr>
            <a:lvl2pPr>
              <a:defRPr sz="2200">
                <a:solidFill>
                  <a:schemeClr val="bg1"/>
                </a:solidFill>
              </a:defRPr>
            </a:lvl2pPr>
            <a:lvl3pPr>
              <a:defRPr sz="2200">
                <a:solidFill>
                  <a:schemeClr val="bg1"/>
                </a:solidFill>
              </a:defRPr>
            </a:lvl3pPr>
            <a:lvl4pPr>
              <a:defRPr sz="2200">
                <a:solidFill>
                  <a:schemeClr val="bg1"/>
                </a:solidFill>
              </a:defRPr>
            </a:lvl4pPr>
            <a:lvl5pPr>
              <a:defRPr sz="2200">
                <a:solidFill>
                  <a:schemeClr val="bg1"/>
                </a:solidFill>
              </a:defRPr>
            </a:lvl5pPr>
          </a:lstStyle>
          <a:p>
            <a:pPr lvl="0"/>
            <a:r>
              <a:rPr lang="en-US" dirty="0"/>
              <a:t>Name, surname of the speaker</a:t>
            </a:r>
          </a:p>
          <a:p>
            <a:pPr lvl="0"/>
            <a:r>
              <a:rPr lang="en-US" dirty="0"/>
              <a:t>name@mail.eu</a:t>
            </a:r>
          </a:p>
        </p:txBody>
      </p:sp>
      <p:sp>
        <p:nvSpPr>
          <p:cNvPr id="15" name="Текст 10"/>
          <p:cNvSpPr>
            <a:spLocks noGrp="1"/>
          </p:cNvSpPr>
          <p:nvPr>
            <p:ph type="body" sz="quarter" idx="15" hasCustomPrompt="1"/>
          </p:nvPr>
        </p:nvSpPr>
        <p:spPr>
          <a:xfrm>
            <a:off x="1280768" y="4985397"/>
            <a:ext cx="2864722" cy="338931"/>
          </a:xfrm>
          <a:prstGeom prst="rect">
            <a:avLst/>
          </a:prstGeom>
        </p:spPr>
        <p:txBody>
          <a:bodyPr/>
          <a:lstStyle>
            <a:lvl1pPr>
              <a:defRPr sz="1000">
                <a:solidFill>
                  <a:schemeClr val="tx1"/>
                </a:solidFill>
                <a:latin typeface="+mn-lt"/>
              </a:defRPr>
            </a:lvl1pPr>
            <a:lvl2pPr>
              <a:defRPr sz="1400">
                <a:solidFill>
                  <a:schemeClr val="bg1"/>
                </a:solidFill>
                <a:latin typeface="+mn-lt"/>
              </a:defRPr>
            </a:lvl2pPr>
            <a:lvl3pPr>
              <a:defRPr sz="1400">
                <a:solidFill>
                  <a:schemeClr val="bg1"/>
                </a:solidFill>
                <a:latin typeface="+mn-lt"/>
              </a:defRPr>
            </a:lvl3pPr>
            <a:lvl4pPr>
              <a:defRPr sz="1400">
                <a:solidFill>
                  <a:schemeClr val="bg1"/>
                </a:solidFill>
                <a:latin typeface="+mn-lt"/>
              </a:defRPr>
            </a:lvl4pPr>
            <a:lvl5pPr>
              <a:defRPr sz="1400">
                <a:solidFill>
                  <a:schemeClr val="bg1"/>
                </a:solidFill>
                <a:latin typeface="+mn-lt"/>
              </a:defRPr>
            </a:lvl5pPr>
          </a:lstStyle>
          <a:p>
            <a:pPr lvl="0"/>
            <a:r>
              <a:rPr lang="en-US" dirty="0"/>
              <a:t>www.nexus.eu</a:t>
            </a:r>
          </a:p>
        </p:txBody>
      </p:sp>
      <p:pic>
        <p:nvPicPr>
          <p:cNvPr id="16" name="object 12"/>
          <p:cNvPicPr/>
          <p:nvPr/>
        </p:nvPicPr>
        <p:blipFill>
          <a:blip r:embed="rId4">
            <a:extLst>
              <a:ext uri="{28A0092B-C50C-407E-A947-70E740481C1C}">
                <a14:useLocalDpi xmlns:a14="http://schemas.microsoft.com/office/drawing/2010/main" val="0"/>
              </a:ext>
            </a:extLst>
          </a:blip>
          <a:stretch>
            <a:fillRect/>
          </a:stretch>
        </p:blipFill>
        <p:spPr>
          <a:xfrm>
            <a:off x="1066864" y="5370263"/>
            <a:ext cx="218243" cy="218243"/>
          </a:xfrm>
          <a:prstGeom prst="rect">
            <a:avLst/>
          </a:prstGeom>
        </p:spPr>
      </p:pic>
      <p:pic>
        <p:nvPicPr>
          <p:cNvPr id="17" name="object 13"/>
          <p:cNvPicPr/>
          <p:nvPr/>
        </p:nvPicPr>
        <p:blipFill>
          <a:blip r:embed="rId5">
            <a:extLst>
              <a:ext uri="{28A0092B-C50C-407E-A947-70E740481C1C}">
                <a14:useLocalDpi xmlns:a14="http://schemas.microsoft.com/office/drawing/2010/main" val="0"/>
              </a:ext>
            </a:extLst>
          </a:blip>
          <a:stretch>
            <a:fillRect/>
          </a:stretch>
        </p:blipFill>
        <p:spPr>
          <a:xfrm>
            <a:off x="1068504" y="4979015"/>
            <a:ext cx="217023" cy="210994"/>
          </a:xfrm>
          <a:prstGeom prst="rect">
            <a:avLst/>
          </a:prstGeom>
        </p:spPr>
      </p:pic>
      <p:sp>
        <p:nvSpPr>
          <p:cNvPr id="18" name="Текст 12"/>
          <p:cNvSpPr>
            <a:spLocks noGrp="1"/>
          </p:cNvSpPr>
          <p:nvPr>
            <p:ph type="body" sz="quarter" idx="16" hasCustomPrompt="1"/>
          </p:nvPr>
        </p:nvSpPr>
        <p:spPr>
          <a:xfrm>
            <a:off x="1284815" y="5337042"/>
            <a:ext cx="2860675" cy="328612"/>
          </a:xfrm>
          <a:prstGeom prst="rect">
            <a:avLst/>
          </a:prstGeom>
        </p:spPr>
        <p:txBody>
          <a:bodyPr/>
          <a:lstStyle>
            <a:lvl1pPr>
              <a:defRPr sz="10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www.nexus.eu</a:t>
            </a:r>
          </a:p>
        </p:txBody>
      </p:sp>
      <p:pic>
        <p:nvPicPr>
          <p:cNvPr id="19" name="Рисунок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5688" y="6183325"/>
            <a:ext cx="2220750" cy="465902"/>
          </a:xfrm>
          <a:prstGeom prst="rect">
            <a:avLst/>
          </a:prstGeom>
        </p:spPr>
      </p:pic>
      <p:sp>
        <p:nvSpPr>
          <p:cNvPr id="20" name="Текст 18"/>
          <p:cNvSpPr>
            <a:spLocks noGrp="1"/>
          </p:cNvSpPr>
          <p:nvPr>
            <p:ph type="body" sz="quarter" idx="11" hasCustomPrompt="1"/>
          </p:nvPr>
        </p:nvSpPr>
        <p:spPr>
          <a:xfrm>
            <a:off x="979526" y="5765796"/>
            <a:ext cx="5099539" cy="323530"/>
          </a:xfrm>
          <a:prstGeom prst="rect">
            <a:avLst/>
          </a:prstGeom>
        </p:spPr>
        <p:txBody>
          <a:bodyPr/>
          <a:lstStyle>
            <a:lvl1pPr>
              <a:defRPr sz="700">
                <a:solidFill>
                  <a:schemeClr val="tx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This project has been funded by the European Union's Horizon Europe research and innovation </a:t>
            </a:r>
            <a:r>
              <a:rPr lang="en-US" dirty="0" err="1"/>
              <a:t>programme</a:t>
            </a:r>
            <a:r>
              <a:rPr lang="en-US" dirty="0"/>
              <a:t> under grant agreement No. 101177985. Aston University (AU) in the UK is also participating in this project. AU is funded by Innovate UK.</a:t>
            </a:r>
          </a:p>
        </p:txBody>
      </p:sp>
      <p:sp>
        <p:nvSpPr>
          <p:cNvPr id="21" name="TextBox 20"/>
          <p:cNvSpPr txBox="1"/>
          <p:nvPr/>
        </p:nvSpPr>
        <p:spPr>
          <a:xfrm>
            <a:off x="10527445" y="6434527"/>
            <a:ext cx="702733" cy="276999"/>
          </a:xfrm>
          <a:prstGeom prst="rect">
            <a:avLst/>
          </a:prstGeom>
          <a:noFill/>
        </p:spPr>
        <p:txBody>
          <a:bodyPr wrap="square" rtlCol="0" anchor="ctr">
            <a:spAutoFit/>
          </a:bodyPr>
          <a:lstStyle/>
          <a:p>
            <a:pPr algn="r"/>
            <a:fld id="{6DF049E3-BC97-454F-8B04-CCE7693A74B1}" type="slidenum">
              <a:rPr lang="en-US" sz="1200" smtClean="0">
                <a:solidFill>
                  <a:schemeClr val="accent2"/>
                </a:solidFill>
                <a:latin typeface="+mn-lt"/>
              </a:rPr>
              <a:pPr algn="r"/>
              <a:t>‹#›</a:t>
            </a:fld>
            <a:endParaRPr lang="en-US" sz="1200" dirty="0">
              <a:solidFill>
                <a:schemeClr val="accent2"/>
              </a:solidFill>
              <a:latin typeface="+mn-lt"/>
            </a:endParaRPr>
          </a:p>
        </p:txBody>
      </p:sp>
      <p:pic>
        <p:nvPicPr>
          <p:cNvPr id="2" name="Рисунок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29295" y="6198541"/>
            <a:ext cx="1345571" cy="433182"/>
          </a:xfrm>
          <a:prstGeom prst="rect">
            <a:avLst/>
          </a:prstGeom>
        </p:spPr>
      </p:pic>
      <p:pic>
        <p:nvPicPr>
          <p:cNvPr id="3" name="Рисунок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42995" y="6198541"/>
            <a:ext cx="573155" cy="433181"/>
          </a:xfrm>
          <a:prstGeom prst="rect">
            <a:avLst/>
          </a:prstGeom>
        </p:spPr>
      </p:pic>
    </p:spTree>
    <p:extLst>
      <p:ext uri="{BB962C8B-B14F-4D97-AF65-F5344CB8AC3E}">
        <p14:creationId xmlns:p14="http://schemas.microsoft.com/office/powerpoint/2010/main" val="1338142875"/>
      </p:ext>
    </p:extLst>
  </p:cSld>
  <p:clrMapOvr>
    <a:masterClrMapping/>
  </p:clrMapOvr>
  <p:extLst>
    <p:ext uri="{DCECCB84-F9BA-43D5-87BE-67443E8EF086}">
      <p15:sldGuideLst xmlns:p15="http://schemas.microsoft.com/office/powerpoint/2012/main">
        <p15:guide id="1" pos="665">
          <p15:clr>
            <a:srgbClr val="FBAE40"/>
          </p15:clr>
        </p15:guide>
        <p15:guide id="2" orient="horz" pos="336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Contacts">
    <p:spTree>
      <p:nvGrpSpPr>
        <p:cNvPr id="1" name=""/>
        <p:cNvGrpSpPr/>
        <p:nvPr/>
      </p:nvGrpSpPr>
      <p:grpSpPr>
        <a:xfrm>
          <a:off x="0" y="0"/>
          <a:ext cx="0" cy="0"/>
          <a:chOff x="0" y="0"/>
          <a:chExt cx="0" cy="0"/>
        </a:xfrm>
      </p:grpSpPr>
      <p:sp>
        <p:nvSpPr>
          <p:cNvPr id="23" name="Прямоугольник 22"/>
          <p:cNvSpPr/>
          <p:nvPr/>
        </p:nvSpPr>
        <p:spPr>
          <a:xfrm>
            <a:off x="0" y="0"/>
            <a:ext cx="12192000" cy="6858000"/>
          </a:xfrm>
          <a:prstGeom prst="rect">
            <a:avLst/>
          </a:prstGeom>
          <a:gradFill>
            <a:gsLst>
              <a:gs pos="0">
                <a:schemeClr val="bg1"/>
              </a:gs>
              <a:gs pos="55488">
                <a:srgbClr val="6ABBD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Рисунок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Текст 6"/>
          <p:cNvSpPr>
            <a:spLocks noGrp="1"/>
          </p:cNvSpPr>
          <p:nvPr>
            <p:ph type="body" sz="quarter" idx="10" hasCustomPrompt="1"/>
          </p:nvPr>
        </p:nvSpPr>
        <p:spPr>
          <a:xfrm>
            <a:off x="966583" y="2187984"/>
            <a:ext cx="5832149" cy="941135"/>
          </a:xfrm>
          <a:prstGeom prst="rect">
            <a:avLst/>
          </a:prstGeom>
        </p:spPr>
        <p:txBody>
          <a:bodyPr/>
          <a:lstStyle>
            <a:lvl1pPr marL="0" indent="0">
              <a:buNone/>
              <a:defRPr sz="3600" b="1">
                <a:solidFill>
                  <a:schemeClr val="accent2"/>
                </a:solidFill>
                <a:latin typeface="+mj-lt"/>
              </a:defRPr>
            </a:lvl1pPr>
            <a:lvl2pPr>
              <a:defRPr sz="9600">
                <a:solidFill>
                  <a:schemeClr val="bg1"/>
                </a:solidFill>
                <a:latin typeface="+mj-lt"/>
              </a:defRPr>
            </a:lvl2pPr>
            <a:lvl3pPr>
              <a:defRPr sz="9600">
                <a:solidFill>
                  <a:schemeClr val="bg1"/>
                </a:solidFill>
                <a:latin typeface="+mj-lt"/>
              </a:defRPr>
            </a:lvl3pPr>
            <a:lvl4pPr>
              <a:defRPr sz="9600">
                <a:solidFill>
                  <a:schemeClr val="bg1"/>
                </a:solidFill>
                <a:latin typeface="+mj-lt"/>
              </a:defRPr>
            </a:lvl4pPr>
            <a:lvl5pPr>
              <a:defRPr sz="9600">
                <a:solidFill>
                  <a:schemeClr val="bg1"/>
                </a:solidFill>
                <a:latin typeface="+mj-lt"/>
              </a:defRPr>
            </a:lvl5pPr>
          </a:lstStyle>
          <a:p>
            <a:pPr lvl="0"/>
            <a:r>
              <a:rPr lang="en-US" dirty="0"/>
              <a:t>THANK YOU!</a:t>
            </a:r>
          </a:p>
        </p:txBody>
      </p:sp>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621" y="406757"/>
            <a:ext cx="773111" cy="795375"/>
          </a:xfrm>
          <a:prstGeom prst="rect">
            <a:avLst/>
          </a:prstGeom>
        </p:spPr>
      </p:pic>
      <p:sp>
        <p:nvSpPr>
          <p:cNvPr id="10" name="Текст 3"/>
          <p:cNvSpPr>
            <a:spLocks noGrp="1"/>
          </p:cNvSpPr>
          <p:nvPr>
            <p:ph type="body" sz="quarter" idx="12" hasCustomPrompt="1"/>
          </p:nvPr>
        </p:nvSpPr>
        <p:spPr>
          <a:xfrm>
            <a:off x="971019" y="3875724"/>
            <a:ext cx="3592512" cy="359712"/>
          </a:xfrm>
          <a:prstGeom prst="rect">
            <a:avLst/>
          </a:prstGeom>
        </p:spPr>
        <p:txBody>
          <a:bodyPr/>
          <a:lstStyle>
            <a:lvl1pPr>
              <a:defRPr sz="2000" b="1">
                <a:solidFill>
                  <a:schemeClr val="tx1"/>
                </a:solidFill>
                <a:latin typeface="+mj-lt"/>
              </a:defRPr>
            </a:lvl1pPr>
            <a:lvl2pPr>
              <a:defRPr sz="3800">
                <a:solidFill>
                  <a:schemeClr val="bg1"/>
                </a:solidFill>
                <a:latin typeface="+mj-lt"/>
              </a:defRPr>
            </a:lvl2pPr>
            <a:lvl3pPr>
              <a:defRPr sz="3800">
                <a:solidFill>
                  <a:schemeClr val="bg1"/>
                </a:solidFill>
                <a:latin typeface="+mj-lt"/>
              </a:defRPr>
            </a:lvl3pPr>
            <a:lvl4pPr>
              <a:defRPr sz="3800">
                <a:solidFill>
                  <a:schemeClr val="bg1"/>
                </a:solidFill>
                <a:latin typeface="+mj-lt"/>
              </a:defRPr>
            </a:lvl4pPr>
            <a:lvl5pPr>
              <a:defRPr sz="3800">
                <a:solidFill>
                  <a:schemeClr val="bg1"/>
                </a:solidFill>
                <a:latin typeface="+mj-lt"/>
              </a:defRPr>
            </a:lvl5pPr>
          </a:lstStyle>
          <a:p>
            <a:pPr lvl="0"/>
            <a:r>
              <a:rPr lang="en-US" dirty="0"/>
              <a:t>CONTACTS</a:t>
            </a:r>
          </a:p>
        </p:txBody>
      </p:sp>
      <p:sp>
        <p:nvSpPr>
          <p:cNvPr id="14" name="Текст 6"/>
          <p:cNvSpPr>
            <a:spLocks noGrp="1"/>
          </p:cNvSpPr>
          <p:nvPr>
            <p:ph type="body" sz="quarter" idx="13" hasCustomPrompt="1"/>
          </p:nvPr>
        </p:nvSpPr>
        <p:spPr>
          <a:xfrm>
            <a:off x="980014" y="4388861"/>
            <a:ext cx="4557183" cy="405258"/>
          </a:xfrm>
          <a:prstGeom prst="rect">
            <a:avLst/>
          </a:prstGeom>
        </p:spPr>
        <p:txBody>
          <a:bodyPr/>
          <a:lstStyle>
            <a:lvl1pPr marL="0" marR="0" indent="0" defTabSz="914400" eaLnBrk="1" fontAlgn="auto" latinLnBrk="0" hangingPunct="1">
              <a:lnSpc>
                <a:spcPct val="100000"/>
              </a:lnSpc>
              <a:spcBef>
                <a:spcPts val="0"/>
              </a:spcBef>
              <a:spcAft>
                <a:spcPts val="0"/>
              </a:spcAft>
              <a:buClrTx/>
              <a:buSzTx/>
              <a:buFontTx/>
              <a:buNone/>
              <a:tabLst/>
              <a:defRPr sz="1100">
                <a:solidFill>
                  <a:schemeClr val="tx1"/>
                </a:solidFill>
              </a:defRPr>
            </a:lvl1pPr>
            <a:lvl2pPr>
              <a:defRPr sz="2200">
                <a:solidFill>
                  <a:schemeClr val="bg1"/>
                </a:solidFill>
              </a:defRPr>
            </a:lvl2pPr>
            <a:lvl3pPr>
              <a:defRPr sz="2200">
                <a:solidFill>
                  <a:schemeClr val="bg1"/>
                </a:solidFill>
              </a:defRPr>
            </a:lvl3pPr>
            <a:lvl4pPr>
              <a:defRPr sz="2200">
                <a:solidFill>
                  <a:schemeClr val="bg1"/>
                </a:solidFill>
              </a:defRPr>
            </a:lvl4pPr>
            <a:lvl5pPr>
              <a:defRPr sz="2200">
                <a:solidFill>
                  <a:schemeClr val="bg1"/>
                </a:solidFill>
              </a:defRPr>
            </a:lvl5pPr>
          </a:lstStyle>
          <a:p>
            <a:pPr lvl="0"/>
            <a:r>
              <a:rPr lang="en-US" dirty="0"/>
              <a:t>Name, surname of the speaker</a:t>
            </a:r>
          </a:p>
          <a:p>
            <a:pPr lvl="0"/>
            <a:r>
              <a:rPr lang="en-US" dirty="0"/>
              <a:t>name@mail.eu</a:t>
            </a:r>
          </a:p>
        </p:txBody>
      </p:sp>
      <p:sp>
        <p:nvSpPr>
          <p:cNvPr id="15" name="Текст 10"/>
          <p:cNvSpPr>
            <a:spLocks noGrp="1"/>
          </p:cNvSpPr>
          <p:nvPr>
            <p:ph type="body" sz="quarter" idx="15" hasCustomPrompt="1"/>
          </p:nvPr>
        </p:nvSpPr>
        <p:spPr>
          <a:xfrm>
            <a:off x="1280768" y="4985397"/>
            <a:ext cx="2864722" cy="338931"/>
          </a:xfrm>
          <a:prstGeom prst="rect">
            <a:avLst/>
          </a:prstGeom>
        </p:spPr>
        <p:txBody>
          <a:bodyPr/>
          <a:lstStyle>
            <a:lvl1pPr>
              <a:defRPr sz="1000">
                <a:solidFill>
                  <a:schemeClr val="tx1"/>
                </a:solidFill>
                <a:latin typeface="+mn-lt"/>
              </a:defRPr>
            </a:lvl1pPr>
            <a:lvl2pPr>
              <a:defRPr sz="1400">
                <a:solidFill>
                  <a:schemeClr val="bg1"/>
                </a:solidFill>
                <a:latin typeface="+mn-lt"/>
              </a:defRPr>
            </a:lvl2pPr>
            <a:lvl3pPr>
              <a:defRPr sz="1400">
                <a:solidFill>
                  <a:schemeClr val="bg1"/>
                </a:solidFill>
                <a:latin typeface="+mn-lt"/>
              </a:defRPr>
            </a:lvl3pPr>
            <a:lvl4pPr>
              <a:defRPr sz="1400">
                <a:solidFill>
                  <a:schemeClr val="bg1"/>
                </a:solidFill>
                <a:latin typeface="+mn-lt"/>
              </a:defRPr>
            </a:lvl4pPr>
            <a:lvl5pPr>
              <a:defRPr sz="1400">
                <a:solidFill>
                  <a:schemeClr val="bg1"/>
                </a:solidFill>
                <a:latin typeface="+mn-lt"/>
              </a:defRPr>
            </a:lvl5pPr>
          </a:lstStyle>
          <a:p>
            <a:pPr lvl="0"/>
            <a:r>
              <a:rPr lang="en-US" dirty="0"/>
              <a:t>www.nexus.eu</a:t>
            </a:r>
          </a:p>
        </p:txBody>
      </p:sp>
      <p:pic>
        <p:nvPicPr>
          <p:cNvPr id="16" name="object 12"/>
          <p:cNvPicPr/>
          <p:nvPr/>
        </p:nvPicPr>
        <p:blipFill>
          <a:blip r:embed="rId4">
            <a:extLst>
              <a:ext uri="{28A0092B-C50C-407E-A947-70E740481C1C}">
                <a14:useLocalDpi xmlns:a14="http://schemas.microsoft.com/office/drawing/2010/main" val="0"/>
              </a:ext>
            </a:extLst>
          </a:blip>
          <a:stretch>
            <a:fillRect/>
          </a:stretch>
        </p:blipFill>
        <p:spPr>
          <a:xfrm>
            <a:off x="1066864" y="5370263"/>
            <a:ext cx="218243" cy="218243"/>
          </a:xfrm>
          <a:prstGeom prst="rect">
            <a:avLst/>
          </a:prstGeom>
        </p:spPr>
      </p:pic>
      <p:pic>
        <p:nvPicPr>
          <p:cNvPr id="17" name="object 13"/>
          <p:cNvPicPr/>
          <p:nvPr/>
        </p:nvPicPr>
        <p:blipFill>
          <a:blip r:embed="rId5">
            <a:extLst>
              <a:ext uri="{28A0092B-C50C-407E-A947-70E740481C1C}">
                <a14:useLocalDpi xmlns:a14="http://schemas.microsoft.com/office/drawing/2010/main" val="0"/>
              </a:ext>
            </a:extLst>
          </a:blip>
          <a:stretch>
            <a:fillRect/>
          </a:stretch>
        </p:blipFill>
        <p:spPr>
          <a:xfrm>
            <a:off x="1068504" y="4979015"/>
            <a:ext cx="217023" cy="210994"/>
          </a:xfrm>
          <a:prstGeom prst="rect">
            <a:avLst/>
          </a:prstGeom>
        </p:spPr>
      </p:pic>
      <p:sp>
        <p:nvSpPr>
          <p:cNvPr id="18" name="Текст 12"/>
          <p:cNvSpPr>
            <a:spLocks noGrp="1"/>
          </p:cNvSpPr>
          <p:nvPr>
            <p:ph type="body" sz="quarter" idx="16" hasCustomPrompt="1"/>
          </p:nvPr>
        </p:nvSpPr>
        <p:spPr>
          <a:xfrm>
            <a:off x="1284815" y="5337042"/>
            <a:ext cx="2860675" cy="328612"/>
          </a:xfrm>
          <a:prstGeom prst="rect">
            <a:avLst/>
          </a:prstGeom>
        </p:spPr>
        <p:txBody>
          <a:bodyPr/>
          <a:lstStyle>
            <a:lvl1pPr>
              <a:defRPr sz="10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www.nexus.eu</a:t>
            </a:r>
          </a:p>
        </p:txBody>
      </p:sp>
      <p:pic>
        <p:nvPicPr>
          <p:cNvPr id="19" name="Рисунок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5688" y="6183325"/>
            <a:ext cx="2220750" cy="465902"/>
          </a:xfrm>
          <a:prstGeom prst="rect">
            <a:avLst/>
          </a:prstGeom>
        </p:spPr>
      </p:pic>
      <p:sp>
        <p:nvSpPr>
          <p:cNvPr id="20" name="Текст 18"/>
          <p:cNvSpPr>
            <a:spLocks noGrp="1"/>
          </p:cNvSpPr>
          <p:nvPr>
            <p:ph type="body" sz="quarter" idx="11" hasCustomPrompt="1"/>
          </p:nvPr>
        </p:nvSpPr>
        <p:spPr>
          <a:xfrm>
            <a:off x="979526" y="5765796"/>
            <a:ext cx="5099539" cy="323530"/>
          </a:xfrm>
          <a:prstGeom prst="rect">
            <a:avLst/>
          </a:prstGeom>
        </p:spPr>
        <p:txBody>
          <a:bodyPr/>
          <a:lstStyle>
            <a:lvl1pPr>
              <a:defRPr sz="700">
                <a:solidFill>
                  <a:schemeClr val="tx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This project has been funded by the European Union's Horizon Europe research and innovation </a:t>
            </a:r>
            <a:r>
              <a:rPr lang="en-US" dirty="0" err="1"/>
              <a:t>programme</a:t>
            </a:r>
            <a:r>
              <a:rPr lang="en-US" dirty="0"/>
              <a:t> under grant agreement No. 101177985. Aston University (AU) in the UK is also participating in this project. AU is funded by Innovate UK.</a:t>
            </a:r>
          </a:p>
        </p:txBody>
      </p:sp>
      <p:sp>
        <p:nvSpPr>
          <p:cNvPr id="21" name="TextBox 20"/>
          <p:cNvSpPr txBox="1"/>
          <p:nvPr/>
        </p:nvSpPr>
        <p:spPr>
          <a:xfrm>
            <a:off x="10527445" y="6434527"/>
            <a:ext cx="702733" cy="276999"/>
          </a:xfrm>
          <a:prstGeom prst="rect">
            <a:avLst/>
          </a:prstGeom>
          <a:noFill/>
        </p:spPr>
        <p:txBody>
          <a:bodyPr wrap="square" rtlCol="0" anchor="ctr">
            <a:spAutoFit/>
          </a:bodyPr>
          <a:lstStyle/>
          <a:p>
            <a:pPr algn="r"/>
            <a:fld id="{6DF049E3-BC97-454F-8B04-CCE7693A74B1}" type="slidenum">
              <a:rPr lang="en-US" sz="1200" smtClean="0">
                <a:solidFill>
                  <a:schemeClr val="accent2"/>
                </a:solidFill>
                <a:latin typeface="+mn-lt"/>
              </a:rPr>
              <a:pPr algn="r"/>
              <a:t>‹#›</a:t>
            </a:fld>
            <a:endParaRPr lang="en-US" sz="1200" dirty="0">
              <a:solidFill>
                <a:schemeClr val="accent2"/>
              </a:solidFill>
              <a:latin typeface="+mn-lt"/>
            </a:endParaRPr>
          </a:p>
        </p:txBody>
      </p:sp>
      <p:pic>
        <p:nvPicPr>
          <p:cNvPr id="2" name="Рисунок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29295" y="6198541"/>
            <a:ext cx="1345571" cy="433182"/>
          </a:xfrm>
          <a:prstGeom prst="rect">
            <a:avLst/>
          </a:prstGeom>
        </p:spPr>
      </p:pic>
      <p:pic>
        <p:nvPicPr>
          <p:cNvPr id="3" name="Рисунок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42995" y="6198541"/>
            <a:ext cx="573155" cy="433181"/>
          </a:xfrm>
          <a:prstGeom prst="rect">
            <a:avLst/>
          </a:prstGeom>
        </p:spPr>
      </p:pic>
    </p:spTree>
    <p:extLst>
      <p:ext uri="{BB962C8B-B14F-4D97-AF65-F5344CB8AC3E}">
        <p14:creationId xmlns:p14="http://schemas.microsoft.com/office/powerpoint/2010/main" val="1986179358"/>
      </p:ext>
    </p:extLst>
  </p:cSld>
  <p:clrMapOvr>
    <a:masterClrMapping/>
  </p:clrMapOvr>
  <p:extLst>
    <p:ext uri="{DCECCB84-F9BA-43D5-87BE-67443E8EF086}">
      <p15:sldGuideLst xmlns:p15="http://schemas.microsoft.com/office/powerpoint/2012/main">
        <p15:guide id="1" pos="665">
          <p15:clr>
            <a:srgbClr val="FBAE40"/>
          </p15:clr>
        </p15:guide>
        <p15:guide id="2" orient="horz" pos="336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07645-1C53-5804-2001-03086117FB0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28E403AB-F24A-3B33-22FC-D9DB0EB387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EB6A0017-D8AB-CD8F-3B4A-62F69869F1D7}"/>
              </a:ext>
            </a:extLst>
          </p:cNvPr>
          <p:cNvSpPr>
            <a:spLocks noGrp="1"/>
          </p:cNvSpPr>
          <p:nvPr>
            <p:ph type="dt" sz="half" idx="10"/>
          </p:nvPr>
        </p:nvSpPr>
        <p:spPr/>
        <p:txBody>
          <a:bodyPr/>
          <a:lstStyle/>
          <a:p>
            <a:fld id="{DEF4A3AC-4A20-46DA-B7B4-EF98C5C79957}" type="datetimeFigureOut">
              <a:rPr lang="en-GB" smtClean="0"/>
              <a:t>18/09/2025</a:t>
            </a:fld>
            <a:endParaRPr lang="en-GB"/>
          </a:p>
        </p:txBody>
      </p:sp>
      <p:sp>
        <p:nvSpPr>
          <p:cNvPr id="5" name="Footer Placeholder 4">
            <a:extLst>
              <a:ext uri="{FF2B5EF4-FFF2-40B4-BE49-F238E27FC236}">
                <a16:creationId xmlns:a16="http://schemas.microsoft.com/office/drawing/2014/main" id="{21BFA11E-FE5C-CE0F-8BBE-048B279C3D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DD69A6-577A-F2D6-1618-3037E6C8136E}"/>
              </a:ext>
            </a:extLst>
          </p:cNvPr>
          <p:cNvSpPr>
            <a:spLocks noGrp="1"/>
          </p:cNvSpPr>
          <p:nvPr>
            <p:ph type="sldNum" sz="quarter" idx="12"/>
          </p:nvPr>
        </p:nvSpPr>
        <p:spPr/>
        <p:txBody>
          <a:bodyPr/>
          <a:lstStyle/>
          <a:p>
            <a:fld id="{91FFE90F-A0AF-425E-A5F0-BFCE8B83879F}" type="slidenum">
              <a:rPr lang="en-GB" smtClean="0"/>
              <a:t>‹#›</a:t>
            </a:fld>
            <a:endParaRPr lang="en-GB"/>
          </a:p>
        </p:txBody>
      </p:sp>
    </p:spTree>
    <p:extLst>
      <p:ext uri="{BB962C8B-B14F-4D97-AF65-F5344CB8AC3E}">
        <p14:creationId xmlns:p14="http://schemas.microsoft.com/office/powerpoint/2010/main" val="147544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ver slide">
    <p:bg>
      <p:bgPr>
        <a:solidFill>
          <a:schemeClr val="bg1"/>
        </a:solidFill>
        <a:effectLst/>
      </p:bgPr>
    </p:bg>
    <p:spTree>
      <p:nvGrpSpPr>
        <p:cNvPr id="1" name=""/>
        <p:cNvGrpSpPr/>
        <p:nvPr/>
      </p:nvGrpSpPr>
      <p:grpSpPr>
        <a:xfrm>
          <a:off x="0" y="0"/>
          <a:ext cx="0" cy="0"/>
          <a:chOff x="0" y="0"/>
          <a:chExt cx="0" cy="0"/>
        </a:xfrm>
      </p:grpSpPr>
      <p:sp>
        <p:nvSpPr>
          <p:cNvPr id="12" name="Прямоугольник 11"/>
          <p:cNvSpPr/>
          <p:nvPr userDrawn="1"/>
        </p:nvSpPr>
        <p:spPr>
          <a:xfrm>
            <a:off x="0" y="0"/>
            <a:ext cx="12192000" cy="6858000"/>
          </a:xfrm>
          <a:prstGeom prst="rect">
            <a:avLst/>
          </a:prstGeom>
          <a:gradFill>
            <a:gsLst>
              <a:gs pos="0">
                <a:schemeClr val="bg1"/>
              </a:gs>
              <a:gs pos="55488">
                <a:srgbClr val="A9CD5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Рисунок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09" y="0"/>
            <a:ext cx="12189291" cy="6858000"/>
          </a:xfrm>
          <a:prstGeom prst="rect">
            <a:avLst/>
          </a:prstGeom>
        </p:spPr>
      </p:pic>
      <p:sp>
        <p:nvSpPr>
          <p:cNvPr id="6" name="Текст 16"/>
          <p:cNvSpPr>
            <a:spLocks noGrp="1"/>
          </p:cNvSpPr>
          <p:nvPr>
            <p:ph type="body" sz="quarter" idx="10" hasCustomPrompt="1"/>
          </p:nvPr>
        </p:nvSpPr>
        <p:spPr>
          <a:xfrm>
            <a:off x="944358" y="4715374"/>
            <a:ext cx="6858000" cy="762000"/>
          </a:xfrm>
          <a:prstGeom prst="rect">
            <a:avLst/>
          </a:prstGeom>
        </p:spPr>
        <p:txBody>
          <a:bodyPr/>
          <a:lstStyle>
            <a:lvl1pPr>
              <a:defRPr sz="4400" b="1" baseline="0">
                <a:solidFill>
                  <a:schemeClr val="accent2"/>
                </a:solidFill>
                <a:latin typeface="+mn-lt"/>
              </a:defRPr>
            </a:lvl1pPr>
            <a:lvl2pPr>
              <a:defRPr sz="5500">
                <a:solidFill>
                  <a:schemeClr val="bg1"/>
                </a:solidFill>
                <a:latin typeface="+mn-lt"/>
              </a:defRPr>
            </a:lvl2pPr>
            <a:lvl3pPr>
              <a:defRPr sz="5500">
                <a:solidFill>
                  <a:schemeClr val="bg1"/>
                </a:solidFill>
                <a:latin typeface="+mn-lt"/>
              </a:defRPr>
            </a:lvl3pPr>
            <a:lvl4pPr>
              <a:defRPr sz="5500">
                <a:solidFill>
                  <a:schemeClr val="bg1"/>
                </a:solidFill>
                <a:latin typeface="+mn-lt"/>
              </a:defRPr>
            </a:lvl4pPr>
            <a:lvl5pPr>
              <a:defRPr sz="5500">
                <a:solidFill>
                  <a:schemeClr val="bg1"/>
                </a:solidFill>
                <a:latin typeface="+mn-lt"/>
              </a:defRPr>
            </a:lvl5pPr>
          </a:lstStyle>
          <a:p>
            <a:pPr lvl="0"/>
            <a:r>
              <a:rPr lang="en-US"/>
              <a:t>PPT TEMPLATE</a:t>
            </a:r>
          </a:p>
        </p:txBody>
      </p:sp>
      <p:sp>
        <p:nvSpPr>
          <p:cNvPr id="9" name="Текст 18"/>
          <p:cNvSpPr>
            <a:spLocks noGrp="1"/>
          </p:cNvSpPr>
          <p:nvPr>
            <p:ph type="body" sz="quarter" idx="12" hasCustomPrompt="1"/>
          </p:nvPr>
        </p:nvSpPr>
        <p:spPr>
          <a:xfrm>
            <a:off x="979526" y="3555438"/>
            <a:ext cx="6822832" cy="374731"/>
          </a:xfrm>
          <a:prstGeom prst="rect">
            <a:avLst/>
          </a:prstGeom>
        </p:spPr>
        <p:txBody>
          <a:bodyPr/>
          <a:lstStyle>
            <a:lvl1pPr>
              <a:defRPr sz="1600">
                <a:solidFill>
                  <a:schemeClr val="accent2"/>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Name, surname of the speaker</a:t>
            </a:r>
          </a:p>
        </p:txBody>
      </p:sp>
      <p:sp>
        <p:nvSpPr>
          <p:cNvPr id="10" name="Текст 18"/>
          <p:cNvSpPr>
            <a:spLocks noGrp="1"/>
          </p:cNvSpPr>
          <p:nvPr>
            <p:ph type="body" sz="quarter" idx="13" hasCustomPrompt="1"/>
          </p:nvPr>
        </p:nvSpPr>
        <p:spPr>
          <a:xfrm>
            <a:off x="979526" y="3979869"/>
            <a:ext cx="6822832" cy="391265"/>
          </a:xfrm>
          <a:prstGeom prst="rect">
            <a:avLst/>
          </a:prstGeom>
        </p:spPr>
        <p:txBody>
          <a:bodyPr/>
          <a:lstStyle>
            <a:lvl1pPr>
              <a:defRPr sz="1600">
                <a:solidFill>
                  <a:schemeClr val="accent2"/>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Meeting location and date</a:t>
            </a:r>
          </a:p>
        </p:txBody>
      </p:sp>
      <p:pic>
        <p:nvPicPr>
          <p:cNvPr id="2" name="Рисунок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2621" y="624895"/>
            <a:ext cx="1264177" cy="1300583"/>
          </a:xfrm>
          <a:prstGeom prst="rect">
            <a:avLst/>
          </a:prstGeom>
        </p:spPr>
      </p:pic>
      <p:pic>
        <p:nvPicPr>
          <p:cNvPr id="14" name="Рисунок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42995" y="6198541"/>
            <a:ext cx="573155" cy="433181"/>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5CB630BD-B8A6-3A0B-FFAE-EB672E02922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2621" y="6197077"/>
            <a:ext cx="1948098" cy="434645"/>
          </a:xfrm>
          <a:prstGeom prst="rect">
            <a:avLst/>
          </a:prstGeom>
        </p:spPr>
      </p:pic>
    </p:spTree>
    <p:extLst>
      <p:ext uri="{BB962C8B-B14F-4D97-AF65-F5344CB8AC3E}">
        <p14:creationId xmlns:p14="http://schemas.microsoft.com/office/powerpoint/2010/main" val="1705886121"/>
      </p:ext>
    </p:extLst>
  </p:cSld>
  <p:clrMapOvr>
    <a:masterClrMapping/>
  </p:clrMapOvr>
  <p:extLst>
    <p:ext uri="{DCECCB84-F9BA-43D5-87BE-67443E8EF086}">
      <p15:sldGuideLst xmlns:p15="http://schemas.microsoft.com/office/powerpoint/2012/main">
        <p15:guide id="1" orient="horz" pos="391">
          <p15:clr>
            <a:srgbClr val="FBAE40"/>
          </p15:clr>
        </p15:guide>
        <p15:guide id="2" pos="665">
          <p15:clr>
            <a:srgbClr val="FBAE40"/>
          </p15:clr>
        </p15:guide>
        <p15:guide id="3" orient="horz" pos="333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Cover slide">
    <p:bg>
      <p:bgPr>
        <a:solidFill>
          <a:schemeClr val="bg1"/>
        </a:solidFill>
        <a:effectLst/>
      </p:bgPr>
    </p:bg>
    <p:spTree>
      <p:nvGrpSpPr>
        <p:cNvPr id="1" name=""/>
        <p:cNvGrpSpPr/>
        <p:nvPr/>
      </p:nvGrpSpPr>
      <p:grpSpPr>
        <a:xfrm>
          <a:off x="0" y="0"/>
          <a:ext cx="0" cy="0"/>
          <a:chOff x="0" y="0"/>
          <a:chExt cx="0" cy="0"/>
        </a:xfrm>
      </p:grpSpPr>
      <p:sp>
        <p:nvSpPr>
          <p:cNvPr id="12" name="Прямоугольник 11"/>
          <p:cNvSpPr/>
          <p:nvPr userDrawn="1"/>
        </p:nvSpPr>
        <p:spPr>
          <a:xfrm>
            <a:off x="0" y="0"/>
            <a:ext cx="12192000" cy="6858000"/>
          </a:xfrm>
          <a:prstGeom prst="rect">
            <a:avLst/>
          </a:prstGeom>
          <a:gradFill>
            <a:gsLst>
              <a:gs pos="0">
                <a:schemeClr val="bg1"/>
              </a:gs>
              <a:gs pos="55488">
                <a:srgbClr val="6ABBD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Рисунок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Текст 16"/>
          <p:cNvSpPr>
            <a:spLocks noGrp="1"/>
          </p:cNvSpPr>
          <p:nvPr>
            <p:ph type="body" sz="quarter" idx="10" hasCustomPrompt="1"/>
          </p:nvPr>
        </p:nvSpPr>
        <p:spPr>
          <a:xfrm>
            <a:off x="944358" y="4715374"/>
            <a:ext cx="6858000" cy="762000"/>
          </a:xfrm>
          <a:prstGeom prst="rect">
            <a:avLst/>
          </a:prstGeom>
        </p:spPr>
        <p:txBody>
          <a:bodyPr/>
          <a:lstStyle>
            <a:lvl1pPr>
              <a:defRPr sz="4400" b="1" baseline="0">
                <a:solidFill>
                  <a:schemeClr val="accent2"/>
                </a:solidFill>
                <a:latin typeface="+mn-lt"/>
              </a:defRPr>
            </a:lvl1pPr>
            <a:lvl2pPr>
              <a:defRPr sz="5500">
                <a:solidFill>
                  <a:schemeClr val="bg1"/>
                </a:solidFill>
                <a:latin typeface="+mn-lt"/>
              </a:defRPr>
            </a:lvl2pPr>
            <a:lvl3pPr>
              <a:defRPr sz="5500">
                <a:solidFill>
                  <a:schemeClr val="bg1"/>
                </a:solidFill>
                <a:latin typeface="+mn-lt"/>
              </a:defRPr>
            </a:lvl3pPr>
            <a:lvl4pPr>
              <a:defRPr sz="5500">
                <a:solidFill>
                  <a:schemeClr val="bg1"/>
                </a:solidFill>
                <a:latin typeface="+mn-lt"/>
              </a:defRPr>
            </a:lvl4pPr>
            <a:lvl5pPr>
              <a:defRPr sz="5500">
                <a:solidFill>
                  <a:schemeClr val="bg1"/>
                </a:solidFill>
                <a:latin typeface="+mn-lt"/>
              </a:defRPr>
            </a:lvl5pPr>
          </a:lstStyle>
          <a:p>
            <a:pPr lvl="0"/>
            <a:r>
              <a:rPr lang="en-US"/>
              <a:t>PPT TEMPLATE</a:t>
            </a:r>
          </a:p>
        </p:txBody>
      </p:sp>
      <p:sp>
        <p:nvSpPr>
          <p:cNvPr id="9" name="Текст 18"/>
          <p:cNvSpPr>
            <a:spLocks noGrp="1"/>
          </p:cNvSpPr>
          <p:nvPr>
            <p:ph type="body" sz="quarter" idx="12" hasCustomPrompt="1"/>
          </p:nvPr>
        </p:nvSpPr>
        <p:spPr>
          <a:xfrm>
            <a:off x="979526" y="3555438"/>
            <a:ext cx="6822832" cy="374731"/>
          </a:xfrm>
          <a:prstGeom prst="rect">
            <a:avLst/>
          </a:prstGeom>
        </p:spPr>
        <p:txBody>
          <a:bodyPr/>
          <a:lstStyle>
            <a:lvl1pPr>
              <a:defRPr sz="1600">
                <a:solidFill>
                  <a:schemeClr val="accent2"/>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Name, surname of the speaker</a:t>
            </a:r>
          </a:p>
        </p:txBody>
      </p:sp>
      <p:sp>
        <p:nvSpPr>
          <p:cNvPr id="10" name="Текст 18"/>
          <p:cNvSpPr>
            <a:spLocks noGrp="1"/>
          </p:cNvSpPr>
          <p:nvPr>
            <p:ph type="body" sz="quarter" idx="13" hasCustomPrompt="1"/>
          </p:nvPr>
        </p:nvSpPr>
        <p:spPr>
          <a:xfrm>
            <a:off x="979526" y="3979869"/>
            <a:ext cx="6822832" cy="391265"/>
          </a:xfrm>
          <a:prstGeom prst="rect">
            <a:avLst/>
          </a:prstGeom>
        </p:spPr>
        <p:txBody>
          <a:bodyPr/>
          <a:lstStyle>
            <a:lvl1pPr>
              <a:defRPr sz="1600">
                <a:solidFill>
                  <a:schemeClr val="accent2"/>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Meeting location and date</a:t>
            </a:r>
          </a:p>
        </p:txBody>
      </p:sp>
      <p:pic>
        <p:nvPicPr>
          <p:cNvPr id="2" name="Рисунок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2621" y="624895"/>
            <a:ext cx="1264177" cy="1300583"/>
          </a:xfrm>
          <a:prstGeom prst="rect">
            <a:avLst/>
          </a:prstGeom>
        </p:spPr>
      </p:pic>
      <p:pic>
        <p:nvPicPr>
          <p:cNvPr id="14" name="Рисунок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42995" y="6198541"/>
            <a:ext cx="573155" cy="433181"/>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4E67F5FB-8DA1-E7AF-F8A0-863618F6F0B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2621" y="6197077"/>
            <a:ext cx="1948098" cy="434645"/>
          </a:xfrm>
          <a:prstGeom prst="rect">
            <a:avLst/>
          </a:prstGeom>
        </p:spPr>
      </p:pic>
    </p:spTree>
    <p:extLst>
      <p:ext uri="{BB962C8B-B14F-4D97-AF65-F5344CB8AC3E}">
        <p14:creationId xmlns:p14="http://schemas.microsoft.com/office/powerpoint/2010/main" val="648240319"/>
      </p:ext>
    </p:extLst>
  </p:cSld>
  <p:clrMapOvr>
    <a:masterClrMapping/>
  </p:clrMapOvr>
  <p:extLst>
    <p:ext uri="{DCECCB84-F9BA-43D5-87BE-67443E8EF086}">
      <p15:sldGuideLst xmlns:p15="http://schemas.microsoft.com/office/powerpoint/2012/main">
        <p15:guide id="1" orient="horz" pos="391">
          <p15:clr>
            <a:srgbClr val="FBAE40"/>
          </p15:clr>
        </p15:guide>
        <p15:guide id="2" pos="665">
          <p15:clr>
            <a:srgbClr val="FBAE40"/>
          </p15:clr>
        </p15:guide>
        <p15:guide id="3" orient="horz" pos="333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ver slide 2">
    <p:bg>
      <p:bgPr>
        <a:solidFill>
          <a:schemeClr val="bg1"/>
        </a:solidFill>
        <a:effectLst/>
      </p:bgPr>
    </p:bg>
    <p:spTree>
      <p:nvGrpSpPr>
        <p:cNvPr id="1" name=""/>
        <p:cNvGrpSpPr/>
        <p:nvPr/>
      </p:nvGrpSpPr>
      <p:grpSpPr>
        <a:xfrm>
          <a:off x="0" y="0"/>
          <a:ext cx="0" cy="0"/>
          <a:chOff x="0" y="0"/>
          <a:chExt cx="0" cy="0"/>
        </a:xfrm>
      </p:grpSpPr>
      <p:sp>
        <p:nvSpPr>
          <p:cNvPr id="15" name="Прямоугольник 14"/>
          <p:cNvSpPr/>
          <p:nvPr userDrawn="1"/>
        </p:nvSpPr>
        <p:spPr>
          <a:xfrm>
            <a:off x="440265" y="0"/>
            <a:ext cx="12192000" cy="6858000"/>
          </a:xfrm>
          <a:prstGeom prst="rect">
            <a:avLst/>
          </a:prstGeom>
          <a:gradFill>
            <a:gsLst>
              <a:gs pos="0">
                <a:schemeClr val="bg1"/>
              </a:gs>
              <a:gs pos="55488">
                <a:srgbClr val="A9CD5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Текст 16"/>
          <p:cNvSpPr>
            <a:spLocks noGrp="1"/>
          </p:cNvSpPr>
          <p:nvPr>
            <p:ph type="body" sz="quarter" idx="10" hasCustomPrompt="1"/>
          </p:nvPr>
        </p:nvSpPr>
        <p:spPr>
          <a:xfrm>
            <a:off x="944358" y="4715374"/>
            <a:ext cx="6858000" cy="762000"/>
          </a:xfrm>
          <a:prstGeom prst="rect">
            <a:avLst/>
          </a:prstGeom>
        </p:spPr>
        <p:txBody>
          <a:bodyPr/>
          <a:lstStyle>
            <a:lvl1pPr>
              <a:defRPr sz="4400" b="1" baseline="0">
                <a:solidFill>
                  <a:schemeClr val="accent2"/>
                </a:solidFill>
                <a:latin typeface="+mn-lt"/>
              </a:defRPr>
            </a:lvl1pPr>
            <a:lvl2pPr>
              <a:defRPr sz="5500">
                <a:solidFill>
                  <a:schemeClr val="bg1"/>
                </a:solidFill>
                <a:latin typeface="+mn-lt"/>
              </a:defRPr>
            </a:lvl2pPr>
            <a:lvl3pPr>
              <a:defRPr sz="5500">
                <a:solidFill>
                  <a:schemeClr val="bg1"/>
                </a:solidFill>
                <a:latin typeface="+mn-lt"/>
              </a:defRPr>
            </a:lvl3pPr>
            <a:lvl4pPr>
              <a:defRPr sz="5500">
                <a:solidFill>
                  <a:schemeClr val="bg1"/>
                </a:solidFill>
                <a:latin typeface="+mn-lt"/>
              </a:defRPr>
            </a:lvl4pPr>
            <a:lvl5pPr>
              <a:defRPr sz="5500">
                <a:solidFill>
                  <a:schemeClr val="bg1"/>
                </a:solidFill>
                <a:latin typeface="+mn-lt"/>
              </a:defRPr>
            </a:lvl5pPr>
          </a:lstStyle>
          <a:p>
            <a:pPr lvl="0"/>
            <a:r>
              <a:rPr lang="en-US"/>
              <a:t>PPT TEMPLATE</a:t>
            </a:r>
          </a:p>
        </p:txBody>
      </p:sp>
      <p:sp>
        <p:nvSpPr>
          <p:cNvPr id="9" name="Текст 18"/>
          <p:cNvSpPr>
            <a:spLocks noGrp="1"/>
          </p:cNvSpPr>
          <p:nvPr>
            <p:ph type="body" sz="quarter" idx="12" hasCustomPrompt="1"/>
          </p:nvPr>
        </p:nvSpPr>
        <p:spPr>
          <a:xfrm>
            <a:off x="979526" y="3555438"/>
            <a:ext cx="6822832" cy="374731"/>
          </a:xfrm>
          <a:prstGeom prst="rect">
            <a:avLst/>
          </a:prstGeom>
        </p:spPr>
        <p:txBody>
          <a:bodyPr/>
          <a:lstStyle>
            <a:lvl1pPr>
              <a:defRPr sz="1600">
                <a:solidFill>
                  <a:schemeClr val="accent2"/>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Name, surname of the speaker</a:t>
            </a:r>
          </a:p>
        </p:txBody>
      </p:sp>
      <p:sp>
        <p:nvSpPr>
          <p:cNvPr id="10" name="Текст 18"/>
          <p:cNvSpPr>
            <a:spLocks noGrp="1"/>
          </p:cNvSpPr>
          <p:nvPr>
            <p:ph type="body" sz="quarter" idx="13" hasCustomPrompt="1"/>
          </p:nvPr>
        </p:nvSpPr>
        <p:spPr>
          <a:xfrm>
            <a:off x="979526" y="3979869"/>
            <a:ext cx="6822832" cy="391265"/>
          </a:xfrm>
          <a:prstGeom prst="rect">
            <a:avLst/>
          </a:prstGeom>
        </p:spPr>
        <p:txBody>
          <a:bodyPr/>
          <a:lstStyle>
            <a:lvl1pPr>
              <a:defRPr sz="1600">
                <a:solidFill>
                  <a:schemeClr val="accent2"/>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Meeting location and date</a:t>
            </a:r>
          </a:p>
        </p:txBody>
      </p:sp>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2621" y="624895"/>
            <a:ext cx="1264177" cy="1300583"/>
          </a:xfrm>
          <a:prstGeom prst="rect">
            <a:avLst/>
          </a:prstGeom>
        </p:spPr>
      </p:pic>
      <p:pic>
        <p:nvPicPr>
          <p:cNvPr id="14" name="Рисунок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42995" y="6198541"/>
            <a:ext cx="573155" cy="433181"/>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69E402C5-243C-67C1-1F1C-7FCB6E1C9B2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2621" y="6197077"/>
            <a:ext cx="1948098" cy="434645"/>
          </a:xfrm>
          <a:prstGeom prst="rect">
            <a:avLst/>
          </a:prstGeom>
        </p:spPr>
      </p:pic>
    </p:spTree>
    <p:extLst>
      <p:ext uri="{BB962C8B-B14F-4D97-AF65-F5344CB8AC3E}">
        <p14:creationId xmlns:p14="http://schemas.microsoft.com/office/powerpoint/2010/main" val="2665819366"/>
      </p:ext>
    </p:extLst>
  </p:cSld>
  <p:clrMapOvr>
    <a:masterClrMapping/>
  </p:clrMapOvr>
  <p:extLst>
    <p:ext uri="{DCECCB84-F9BA-43D5-87BE-67443E8EF086}">
      <p15:sldGuideLst xmlns:p15="http://schemas.microsoft.com/office/powerpoint/2012/main">
        <p15:guide id="1" orient="horz" pos="391">
          <p15:clr>
            <a:srgbClr val="FBAE40"/>
          </p15:clr>
        </p15:guide>
        <p15:guide id="2" pos="665">
          <p15:clr>
            <a:srgbClr val="FBAE40"/>
          </p15:clr>
        </p15:guide>
        <p15:guide id="3" orient="horz" pos="333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Cover slide 2">
    <p:bg>
      <p:bgPr>
        <a:solidFill>
          <a:schemeClr val="bg1"/>
        </a:solidFill>
        <a:effectLst/>
      </p:bgPr>
    </p:bg>
    <p:spTree>
      <p:nvGrpSpPr>
        <p:cNvPr id="1" name=""/>
        <p:cNvGrpSpPr/>
        <p:nvPr/>
      </p:nvGrpSpPr>
      <p:grpSpPr>
        <a:xfrm>
          <a:off x="0" y="0"/>
          <a:ext cx="0" cy="0"/>
          <a:chOff x="0" y="0"/>
          <a:chExt cx="0" cy="0"/>
        </a:xfrm>
      </p:grpSpPr>
      <p:sp>
        <p:nvSpPr>
          <p:cNvPr id="12" name="Прямоугольник 11"/>
          <p:cNvSpPr/>
          <p:nvPr userDrawn="1"/>
        </p:nvSpPr>
        <p:spPr>
          <a:xfrm>
            <a:off x="440265" y="0"/>
            <a:ext cx="12192000" cy="6858000"/>
          </a:xfrm>
          <a:prstGeom prst="rect">
            <a:avLst/>
          </a:prstGeom>
          <a:gradFill>
            <a:gsLst>
              <a:gs pos="0">
                <a:schemeClr val="bg1"/>
              </a:gs>
              <a:gs pos="55488">
                <a:srgbClr val="6ABBD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Текст 16"/>
          <p:cNvSpPr>
            <a:spLocks noGrp="1"/>
          </p:cNvSpPr>
          <p:nvPr>
            <p:ph type="body" sz="quarter" idx="10" hasCustomPrompt="1"/>
          </p:nvPr>
        </p:nvSpPr>
        <p:spPr>
          <a:xfrm>
            <a:off x="944358" y="4715374"/>
            <a:ext cx="6858000" cy="762000"/>
          </a:xfrm>
          <a:prstGeom prst="rect">
            <a:avLst/>
          </a:prstGeom>
        </p:spPr>
        <p:txBody>
          <a:bodyPr/>
          <a:lstStyle>
            <a:lvl1pPr>
              <a:defRPr sz="4400" b="1" baseline="0">
                <a:solidFill>
                  <a:schemeClr val="accent2"/>
                </a:solidFill>
                <a:latin typeface="+mn-lt"/>
              </a:defRPr>
            </a:lvl1pPr>
            <a:lvl2pPr>
              <a:defRPr sz="5500">
                <a:solidFill>
                  <a:schemeClr val="bg1"/>
                </a:solidFill>
                <a:latin typeface="+mn-lt"/>
              </a:defRPr>
            </a:lvl2pPr>
            <a:lvl3pPr>
              <a:defRPr sz="5500">
                <a:solidFill>
                  <a:schemeClr val="bg1"/>
                </a:solidFill>
                <a:latin typeface="+mn-lt"/>
              </a:defRPr>
            </a:lvl3pPr>
            <a:lvl4pPr>
              <a:defRPr sz="5500">
                <a:solidFill>
                  <a:schemeClr val="bg1"/>
                </a:solidFill>
                <a:latin typeface="+mn-lt"/>
              </a:defRPr>
            </a:lvl4pPr>
            <a:lvl5pPr>
              <a:defRPr sz="5500">
                <a:solidFill>
                  <a:schemeClr val="bg1"/>
                </a:solidFill>
                <a:latin typeface="+mn-lt"/>
              </a:defRPr>
            </a:lvl5pPr>
          </a:lstStyle>
          <a:p>
            <a:pPr lvl="0"/>
            <a:r>
              <a:rPr lang="en-US"/>
              <a:t>PPT TEMPLATE</a:t>
            </a:r>
          </a:p>
        </p:txBody>
      </p:sp>
      <p:sp>
        <p:nvSpPr>
          <p:cNvPr id="9" name="Текст 18"/>
          <p:cNvSpPr>
            <a:spLocks noGrp="1"/>
          </p:cNvSpPr>
          <p:nvPr>
            <p:ph type="body" sz="quarter" idx="12" hasCustomPrompt="1"/>
          </p:nvPr>
        </p:nvSpPr>
        <p:spPr>
          <a:xfrm>
            <a:off x="979526" y="3555438"/>
            <a:ext cx="6822832" cy="374731"/>
          </a:xfrm>
          <a:prstGeom prst="rect">
            <a:avLst/>
          </a:prstGeom>
        </p:spPr>
        <p:txBody>
          <a:bodyPr/>
          <a:lstStyle>
            <a:lvl1pPr>
              <a:defRPr sz="1600">
                <a:solidFill>
                  <a:schemeClr val="accent2"/>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Name, surname of the speaker</a:t>
            </a:r>
          </a:p>
        </p:txBody>
      </p:sp>
      <p:sp>
        <p:nvSpPr>
          <p:cNvPr id="10" name="Текст 18"/>
          <p:cNvSpPr>
            <a:spLocks noGrp="1"/>
          </p:cNvSpPr>
          <p:nvPr>
            <p:ph type="body" sz="quarter" idx="13" hasCustomPrompt="1"/>
          </p:nvPr>
        </p:nvSpPr>
        <p:spPr>
          <a:xfrm>
            <a:off x="979526" y="3979869"/>
            <a:ext cx="6822832" cy="391265"/>
          </a:xfrm>
          <a:prstGeom prst="rect">
            <a:avLst/>
          </a:prstGeom>
        </p:spPr>
        <p:txBody>
          <a:bodyPr/>
          <a:lstStyle>
            <a:lvl1pPr>
              <a:defRPr sz="1600">
                <a:solidFill>
                  <a:schemeClr val="accent2"/>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Meeting location and date</a:t>
            </a:r>
          </a:p>
        </p:txBody>
      </p:sp>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2621" y="624895"/>
            <a:ext cx="1264177" cy="1300583"/>
          </a:xfrm>
          <a:prstGeom prst="rect">
            <a:avLst/>
          </a:prstGeom>
        </p:spPr>
      </p:pic>
      <p:pic>
        <p:nvPicPr>
          <p:cNvPr id="14" name="Рисунок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42995" y="6198541"/>
            <a:ext cx="573155" cy="433181"/>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09B52B25-E996-EA59-E1E6-7C12BB88DFC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2621" y="6197077"/>
            <a:ext cx="1948098" cy="434645"/>
          </a:xfrm>
          <a:prstGeom prst="rect">
            <a:avLst/>
          </a:prstGeom>
        </p:spPr>
      </p:pic>
    </p:spTree>
    <p:extLst>
      <p:ext uri="{BB962C8B-B14F-4D97-AF65-F5344CB8AC3E}">
        <p14:creationId xmlns:p14="http://schemas.microsoft.com/office/powerpoint/2010/main" val="3281790204"/>
      </p:ext>
    </p:extLst>
  </p:cSld>
  <p:clrMapOvr>
    <a:masterClrMapping/>
  </p:clrMapOvr>
  <p:extLst>
    <p:ext uri="{DCECCB84-F9BA-43D5-87BE-67443E8EF086}">
      <p15:sldGuideLst xmlns:p15="http://schemas.microsoft.com/office/powerpoint/2012/main">
        <p15:guide id="1" orient="horz" pos="391">
          <p15:clr>
            <a:srgbClr val="FBAE40"/>
          </p15:clr>
        </p15:guide>
        <p15:guide id="2" pos="665">
          <p15:clr>
            <a:srgbClr val="FBAE40"/>
          </p15:clr>
        </p15:guide>
        <p15:guide id="3" orient="horz" pos="333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Cover slide">
    <p:bg>
      <p:bgPr>
        <a:solidFill>
          <a:schemeClr val="bg1"/>
        </a:solidFill>
        <a:effectLst/>
      </p:bgPr>
    </p:bg>
    <p:spTree>
      <p:nvGrpSpPr>
        <p:cNvPr id="1" name=""/>
        <p:cNvGrpSpPr/>
        <p:nvPr/>
      </p:nvGrpSpPr>
      <p:grpSpPr>
        <a:xfrm>
          <a:off x="0" y="0"/>
          <a:ext cx="0" cy="0"/>
          <a:chOff x="0" y="0"/>
          <a:chExt cx="0" cy="0"/>
        </a:xfrm>
      </p:grpSpPr>
      <p:sp>
        <p:nvSpPr>
          <p:cNvPr id="12" name="Прямоугольник 11"/>
          <p:cNvSpPr/>
          <p:nvPr/>
        </p:nvSpPr>
        <p:spPr>
          <a:xfrm>
            <a:off x="0" y="0"/>
            <a:ext cx="12192000" cy="6858000"/>
          </a:xfrm>
          <a:prstGeom prst="rect">
            <a:avLst/>
          </a:prstGeom>
          <a:gradFill>
            <a:gsLst>
              <a:gs pos="0">
                <a:schemeClr val="bg1"/>
              </a:gs>
              <a:gs pos="55488">
                <a:srgbClr val="6ABBD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Текст 16"/>
          <p:cNvSpPr>
            <a:spLocks noGrp="1"/>
          </p:cNvSpPr>
          <p:nvPr>
            <p:ph type="body" sz="quarter" idx="10" hasCustomPrompt="1"/>
          </p:nvPr>
        </p:nvSpPr>
        <p:spPr>
          <a:xfrm>
            <a:off x="944358" y="4715374"/>
            <a:ext cx="6858000" cy="762000"/>
          </a:xfrm>
          <a:prstGeom prst="rect">
            <a:avLst/>
          </a:prstGeom>
        </p:spPr>
        <p:txBody>
          <a:bodyPr/>
          <a:lstStyle>
            <a:lvl1pPr>
              <a:defRPr sz="4400" b="1" baseline="0">
                <a:solidFill>
                  <a:schemeClr val="accent2"/>
                </a:solidFill>
                <a:latin typeface="+mn-lt"/>
              </a:defRPr>
            </a:lvl1pPr>
            <a:lvl2pPr>
              <a:defRPr sz="5500">
                <a:solidFill>
                  <a:schemeClr val="bg1"/>
                </a:solidFill>
                <a:latin typeface="+mn-lt"/>
              </a:defRPr>
            </a:lvl2pPr>
            <a:lvl3pPr>
              <a:defRPr sz="5500">
                <a:solidFill>
                  <a:schemeClr val="bg1"/>
                </a:solidFill>
                <a:latin typeface="+mn-lt"/>
              </a:defRPr>
            </a:lvl3pPr>
            <a:lvl4pPr>
              <a:defRPr sz="5500">
                <a:solidFill>
                  <a:schemeClr val="bg1"/>
                </a:solidFill>
                <a:latin typeface="+mn-lt"/>
              </a:defRPr>
            </a:lvl4pPr>
            <a:lvl5pPr>
              <a:defRPr sz="5500">
                <a:solidFill>
                  <a:schemeClr val="bg1"/>
                </a:solidFill>
                <a:latin typeface="+mn-lt"/>
              </a:defRPr>
            </a:lvl5pPr>
          </a:lstStyle>
          <a:p>
            <a:pPr lvl="0"/>
            <a:r>
              <a:rPr lang="en-US" dirty="0"/>
              <a:t>PPT TEMPLATE</a:t>
            </a:r>
          </a:p>
        </p:txBody>
      </p:sp>
      <p:sp>
        <p:nvSpPr>
          <p:cNvPr id="9" name="Текст 18"/>
          <p:cNvSpPr>
            <a:spLocks noGrp="1"/>
          </p:cNvSpPr>
          <p:nvPr>
            <p:ph type="body" sz="quarter" idx="12" hasCustomPrompt="1"/>
          </p:nvPr>
        </p:nvSpPr>
        <p:spPr>
          <a:xfrm>
            <a:off x="979526" y="3555438"/>
            <a:ext cx="6822832" cy="374731"/>
          </a:xfrm>
          <a:prstGeom prst="rect">
            <a:avLst/>
          </a:prstGeom>
        </p:spPr>
        <p:txBody>
          <a:bodyPr/>
          <a:lstStyle>
            <a:lvl1pPr>
              <a:defRPr sz="1600">
                <a:solidFill>
                  <a:schemeClr val="accent2"/>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Name, surname of the speaker</a:t>
            </a:r>
          </a:p>
        </p:txBody>
      </p:sp>
      <p:sp>
        <p:nvSpPr>
          <p:cNvPr id="10" name="Текст 18"/>
          <p:cNvSpPr>
            <a:spLocks noGrp="1"/>
          </p:cNvSpPr>
          <p:nvPr>
            <p:ph type="body" sz="quarter" idx="13" hasCustomPrompt="1"/>
          </p:nvPr>
        </p:nvSpPr>
        <p:spPr>
          <a:xfrm>
            <a:off x="979526" y="3979869"/>
            <a:ext cx="6822832" cy="391265"/>
          </a:xfrm>
          <a:prstGeom prst="rect">
            <a:avLst/>
          </a:prstGeom>
        </p:spPr>
        <p:txBody>
          <a:bodyPr/>
          <a:lstStyle>
            <a:lvl1pPr>
              <a:defRPr sz="1600">
                <a:solidFill>
                  <a:schemeClr val="accent2"/>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Meeting location and date</a:t>
            </a: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621" y="624895"/>
            <a:ext cx="1264177" cy="1300583"/>
          </a:xfrm>
          <a:prstGeom prst="rect">
            <a:avLst/>
          </a:prstGeom>
        </p:spPr>
      </p:pic>
      <p:pic>
        <p:nvPicPr>
          <p:cNvPr id="11" name="Рисунок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5688" y="6183325"/>
            <a:ext cx="2220750" cy="465902"/>
          </a:xfrm>
          <a:prstGeom prst="rect">
            <a:avLst/>
          </a:prstGeom>
        </p:spPr>
      </p:pic>
      <p:pic>
        <p:nvPicPr>
          <p:cNvPr id="13" name="Рисунок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29295" y="6198541"/>
            <a:ext cx="1345571" cy="433182"/>
          </a:xfrm>
          <a:prstGeom prst="rect">
            <a:avLst/>
          </a:prstGeom>
        </p:spPr>
      </p:pic>
      <p:pic>
        <p:nvPicPr>
          <p:cNvPr id="14" name="Рисунок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42995" y="6198541"/>
            <a:ext cx="573155" cy="433181"/>
          </a:xfrm>
          <a:prstGeom prst="rect">
            <a:avLst/>
          </a:prstGeom>
        </p:spPr>
      </p:pic>
    </p:spTree>
    <p:extLst>
      <p:ext uri="{BB962C8B-B14F-4D97-AF65-F5344CB8AC3E}">
        <p14:creationId xmlns:p14="http://schemas.microsoft.com/office/powerpoint/2010/main" val="1780151178"/>
      </p:ext>
    </p:extLst>
  </p:cSld>
  <p:clrMapOvr>
    <a:masterClrMapping/>
  </p:clrMapOvr>
  <p:extLst>
    <p:ext uri="{DCECCB84-F9BA-43D5-87BE-67443E8EF086}">
      <p15:sldGuideLst xmlns:p15="http://schemas.microsoft.com/office/powerpoint/2012/main">
        <p15:guide id="1" orient="horz" pos="391">
          <p15:clr>
            <a:srgbClr val="FBAE40"/>
          </p15:clr>
        </p15:guide>
        <p15:guide id="2" pos="665">
          <p15:clr>
            <a:srgbClr val="FBAE40"/>
          </p15:clr>
        </p15:guide>
        <p15:guide id="3" orient="horz" pos="3339">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ver slide 3">
    <p:bg>
      <p:bgPr>
        <a:solidFill>
          <a:schemeClr val="bg1"/>
        </a:solidFill>
        <a:effectLst/>
      </p:bgPr>
    </p:bg>
    <p:spTree>
      <p:nvGrpSpPr>
        <p:cNvPr id="1" name=""/>
        <p:cNvGrpSpPr/>
        <p:nvPr/>
      </p:nvGrpSpPr>
      <p:grpSpPr>
        <a:xfrm>
          <a:off x="0" y="0"/>
          <a:ext cx="0" cy="0"/>
          <a:chOff x="0" y="0"/>
          <a:chExt cx="0" cy="0"/>
        </a:xfrm>
      </p:grpSpPr>
      <p:sp>
        <p:nvSpPr>
          <p:cNvPr id="12" name="Прямоугольник 11"/>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Рисунок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2621" y="624895"/>
            <a:ext cx="1265341" cy="1384527"/>
          </a:xfrm>
          <a:prstGeom prst="rect">
            <a:avLst/>
          </a:prstGeom>
        </p:spPr>
      </p:pic>
      <p:sp>
        <p:nvSpPr>
          <p:cNvPr id="6" name="Текст 16"/>
          <p:cNvSpPr>
            <a:spLocks noGrp="1"/>
          </p:cNvSpPr>
          <p:nvPr>
            <p:ph type="body" sz="quarter" idx="10" hasCustomPrompt="1"/>
          </p:nvPr>
        </p:nvSpPr>
        <p:spPr>
          <a:xfrm>
            <a:off x="944358" y="4715374"/>
            <a:ext cx="6858000" cy="762000"/>
          </a:xfrm>
          <a:prstGeom prst="rect">
            <a:avLst/>
          </a:prstGeom>
        </p:spPr>
        <p:txBody>
          <a:bodyPr/>
          <a:lstStyle>
            <a:lvl1pPr>
              <a:defRPr sz="4400" b="1" baseline="0">
                <a:solidFill>
                  <a:schemeClr val="bg1"/>
                </a:solidFill>
                <a:latin typeface="+mn-lt"/>
              </a:defRPr>
            </a:lvl1pPr>
            <a:lvl2pPr>
              <a:defRPr sz="5500">
                <a:solidFill>
                  <a:schemeClr val="bg1"/>
                </a:solidFill>
                <a:latin typeface="+mn-lt"/>
              </a:defRPr>
            </a:lvl2pPr>
            <a:lvl3pPr>
              <a:defRPr sz="5500">
                <a:solidFill>
                  <a:schemeClr val="bg1"/>
                </a:solidFill>
                <a:latin typeface="+mn-lt"/>
              </a:defRPr>
            </a:lvl3pPr>
            <a:lvl4pPr>
              <a:defRPr sz="5500">
                <a:solidFill>
                  <a:schemeClr val="bg1"/>
                </a:solidFill>
                <a:latin typeface="+mn-lt"/>
              </a:defRPr>
            </a:lvl4pPr>
            <a:lvl5pPr>
              <a:defRPr sz="5500">
                <a:solidFill>
                  <a:schemeClr val="bg1"/>
                </a:solidFill>
                <a:latin typeface="+mn-lt"/>
              </a:defRPr>
            </a:lvl5pPr>
          </a:lstStyle>
          <a:p>
            <a:pPr lvl="0"/>
            <a:r>
              <a:rPr lang="en-US"/>
              <a:t>PPT TEMPLATE</a:t>
            </a:r>
          </a:p>
        </p:txBody>
      </p:sp>
      <p:sp>
        <p:nvSpPr>
          <p:cNvPr id="9" name="Текст 18"/>
          <p:cNvSpPr>
            <a:spLocks noGrp="1"/>
          </p:cNvSpPr>
          <p:nvPr>
            <p:ph type="body" sz="quarter" idx="12" hasCustomPrompt="1"/>
          </p:nvPr>
        </p:nvSpPr>
        <p:spPr>
          <a:xfrm>
            <a:off x="979526" y="3555438"/>
            <a:ext cx="6822832" cy="374731"/>
          </a:xfrm>
          <a:prstGeom prst="rect">
            <a:avLst/>
          </a:prstGeom>
        </p:spPr>
        <p:txBody>
          <a:bodyPr/>
          <a:lstStyle>
            <a:lvl1pPr>
              <a:defRPr sz="16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Name, surname of the speaker</a:t>
            </a:r>
          </a:p>
        </p:txBody>
      </p:sp>
      <p:sp>
        <p:nvSpPr>
          <p:cNvPr id="10" name="Текст 18"/>
          <p:cNvSpPr>
            <a:spLocks noGrp="1"/>
          </p:cNvSpPr>
          <p:nvPr>
            <p:ph type="body" sz="quarter" idx="13" hasCustomPrompt="1"/>
          </p:nvPr>
        </p:nvSpPr>
        <p:spPr>
          <a:xfrm>
            <a:off x="979526" y="3979869"/>
            <a:ext cx="6822832" cy="391265"/>
          </a:xfrm>
          <a:prstGeom prst="rect">
            <a:avLst/>
          </a:prstGeom>
        </p:spPr>
        <p:txBody>
          <a:bodyPr/>
          <a:lstStyle>
            <a:lvl1pPr>
              <a:defRPr sz="16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Meeting location and date</a:t>
            </a:r>
          </a:p>
        </p:txBody>
      </p:sp>
      <p:pic>
        <p:nvPicPr>
          <p:cNvPr id="14" name="Рисунок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42995" y="6198541"/>
            <a:ext cx="573155" cy="433181"/>
          </a:xfrm>
          <a:prstGeom prst="rect">
            <a:avLst/>
          </a:prstGeom>
        </p:spPr>
      </p:pic>
      <p:pic>
        <p:nvPicPr>
          <p:cNvPr id="2" name="Picture 1" descr="Blue text on a black background&#10;&#10;Description automatically generated">
            <a:extLst>
              <a:ext uri="{FF2B5EF4-FFF2-40B4-BE49-F238E27FC236}">
                <a16:creationId xmlns:a16="http://schemas.microsoft.com/office/drawing/2014/main" id="{64828F94-5916-8463-32B5-B97726A9B33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2621" y="6197077"/>
            <a:ext cx="1948098" cy="434645"/>
          </a:xfrm>
          <a:prstGeom prst="rect">
            <a:avLst/>
          </a:prstGeom>
        </p:spPr>
      </p:pic>
    </p:spTree>
    <p:extLst>
      <p:ext uri="{BB962C8B-B14F-4D97-AF65-F5344CB8AC3E}">
        <p14:creationId xmlns:p14="http://schemas.microsoft.com/office/powerpoint/2010/main" val="595002861"/>
      </p:ext>
    </p:extLst>
  </p:cSld>
  <p:clrMapOvr>
    <a:masterClrMapping/>
  </p:clrMapOvr>
  <p:extLst>
    <p:ext uri="{DCECCB84-F9BA-43D5-87BE-67443E8EF086}">
      <p15:sldGuideLst xmlns:p15="http://schemas.microsoft.com/office/powerpoint/2012/main">
        <p15:guide id="1" orient="horz" pos="391">
          <p15:clr>
            <a:srgbClr val="FBAE40"/>
          </p15:clr>
        </p15:guide>
        <p15:guide id="2" pos="665">
          <p15:clr>
            <a:srgbClr val="FBAE40"/>
          </p15:clr>
        </p15:guide>
        <p15:guide id="3" orient="horz" pos="333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pic>
        <p:nvPicPr>
          <p:cNvPr id="11" name="Рисунок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767" y="305831"/>
            <a:ext cx="578066" cy="594713"/>
          </a:xfrm>
          <a:prstGeom prst="rect">
            <a:avLst/>
          </a:prstGeom>
        </p:spPr>
      </p:pic>
      <p:sp>
        <p:nvSpPr>
          <p:cNvPr id="13" name="Текст 12"/>
          <p:cNvSpPr>
            <a:spLocks noGrp="1"/>
          </p:cNvSpPr>
          <p:nvPr>
            <p:ph type="body" sz="quarter" idx="11" hasCustomPrompt="1"/>
          </p:nvPr>
        </p:nvSpPr>
        <p:spPr>
          <a:xfrm>
            <a:off x="950179" y="1163636"/>
            <a:ext cx="5924754" cy="419630"/>
          </a:xfrm>
          <a:prstGeom prst="rect">
            <a:avLst/>
          </a:prstGeom>
        </p:spPr>
        <p:txBody>
          <a:bodyPr/>
          <a:lstStyle>
            <a:lvl1pPr marL="0" indent="0">
              <a:buNone/>
              <a:defRPr sz="2000" b="1">
                <a:solidFill>
                  <a:schemeClr val="tx1"/>
                </a:solidFill>
                <a:latin typeface="+mj-lt"/>
              </a:defRPr>
            </a:lvl1pPr>
            <a:lvl2pPr>
              <a:defRPr sz="3800">
                <a:solidFill>
                  <a:schemeClr val="accent1"/>
                </a:solidFill>
                <a:latin typeface="+mj-lt"/>
              </a:defRPr>
            </a:lvl2pPr>
            <a:lvl3pPr>
              <a:defRPr sz="3800">
                <a:solidFill>
                  <a:schemeClr val="accent1"/>
                </a:solidFill>
                <a:latin typeface="+mj-lt"/>
              </a:defRPr>
            </a:lvl3pPr>
            <a:lvl4pPr>
              <a:defRPr sz="3800">
                <a:solidFill>
                  <a:schemeClr val="accent1"/>
                </a:solidFill>
                <a:latin typeface="+mj-lt"/>
              </a:defRPr>
            </a:lvl4pPr>
            <a:lvl5pPr>
              <a:defRPr sz="3800">
                <a:solidFill>
                  <a:schemeClr val="accent1"/>
                </a:solidFill>
                <a:latin typeface="+mj-lt"/>
              </a:defRPr>
            </a:lvl5pPr>
          </a:lstStyle>
          <a:p>
            <a:pPr lvl="0"/>
            <a:r>
              <a:rPr lang="en-US"/>
              <a:t>TABLE OF CONTENTS</a:t>
            </a:r>
          </a:p>
        </p:txBody>
      </p:sp>
      <p:sp>
        <p:nvSpPr>
          <p:cNvPr id="16" name="Текст 15"/>
          <p:cNvSpPr>
            <a:spLocks noGrp="1"/>
          </p:cNvSpPr>
          <p:nvPr>
            <p:ph type="body" sz="quarter" idx="12" hasCustomPrompt="1"/>
          </p:nvPr>
        </p:nvSpPr>
        <p:spPr>
          <a:xfrm>
            <a:off x="949649" y="1781171"/>
            <a:ext cx="8935508" cy="4450295"/>
          </a:xfrm>
          <a:prstGeom prst="rect">
            <a:avLst/>
          </a:prstGeom>
        </p:spPr>
        <p:txBody>
          <a:bodyPr/>
          <a:lstStyle>
            <a:lvl1pPr marL="0" indent="0">
              <a:buNone/>
              <a:defRPr sz="1400">
                <a:solidFill>
                  <a:schemeClr val="tx1"/>
                </a:solidFill>
              </a:defRPr>
            </a:lvl1pPr>
          </a:lstStyle>
          <a:p>
            <a:pPr lvl="0"/>
            <a:r>
              <a:rPr lang="en-US"/>
              <a:t>Text</a:t>
            </a:r>
          </a:p>
        </p:txBody>
      </p:sp>
      <p:sp>
        <p:nvSpPr>
          <p:cNvPr id="7" name="TextBox 6"/>
          <p:cNvSpPr txBox="1"/>
          <p:nvPr userDrawn="1"/>
        </p:nvSpPr>
        <p:spPr>
          <a:xfrm>
            <a:off x="10527445" y="6434527"/>
            <a:ext cx="702733" cy="276999"/>
          </a:xfrm>
          <a:prstGeom prst="rect">
            <a:avLst/>
          </a:prstGeom>
          <a:noFill/>
        </p:spPr>
        <p:txBody>
          <a:bodyPr wrap="square" rtlCol="0" anchor="ctr">
            <a:spAutoFit/>
          </a:bodyPr>
          <a:lstStyle/>
          <a:p>
            <a:pPr algn="r"/>
            <a:fld id="{6DF049E3-BC97-454F-8B04-CCE7693A74B1}" type="slidenum">
              <a:rPr lang="en-US" sz="1200" smtClean="0">
                <a:solidFill>
                  <a:schemeClr val="bg1"/>
                </a:solidFill>
                <a:latin typeface="+mn-lt"/>
              </a:rPr>
              <a:pPr algn="r"/>
              <a:t>‹#›</a:t>
            </a:fld>
            <a:endParaRPr lang="en-US" sz="1200">
              <a:solidFill>
                <a:schemeClr val="bg1"/>
              </a:solidFill>
              <a:latin typeface="+mn-lt"/>
            </a:endParaRPr>
          </a:p>
        </p:txBody>
      </p:sp>
      <p:sp>
        <p:nvSpPr>
          <p:cNvPr id="9" name="TextBox 8"/>
          <p:cNvSpPr txBox="1"/>
          <p:nvPr userDrawn="1"/>
        </p:nvSpPr>
        <p:spPr>
          <a:xfrm>
            <a:off x="10527444" y="6434527"/>
            <a:ext cx="702733" cy="276999"/>
          </a:xfrm>
          <a:prstGeom prst="rect">
            <a:avLst/>
          </a:prstGeom>
          <a:noFill/>
        </p:spPr>
        <p:txBody>
          <a:bodyPr wrap="square" rtlCol="0" anchor="ctr">
            <a:spAutoFit/>
          </a:bodyPr>
          <a:lstStyle/>
          <a:p>
            <a:pPr algn="r"/>
            <a:fld id="{6DF049E3-BC97-454F-8B04-CCE7693A74B1}" type="slidenum">
              <a:rPr lang="en-US" sz="1200" smtClean="0">
                <a:solidFill>
                  <a:schemeClr val="tx1"/>
                </a:solidFill>
                <a:latin typeface="+mn-lt"/>
              </a:rPr>
              <a:pPr algn="r"/>
              <a:t>‹#›</a:t>
            </a:fld>
            <a:endParaRPr lang="en-US" sz="1200">
              <a:solidFill>
                <a:schemeClr val="tx1"/>
              </a:solidFill>
              <a:latin typeface="+mn-lt"/>
            </a:endParaRPr>
          </a:p>
        </p:txBody>
      </p:sp>
    </p:spTree>
    <p:extLst>
      <p:ext uri="{BB962C8B-B14F-4D97-AF65-F5344CB8AC3E}">
        <p14:creationId xmlns:p14="http://schemas.microsoft.com/office/powerpoint/2010/main" val="3890078009"/>
      </p:ext>
    </p:extLst>
  </p:cSld>
  <p:clrMapOvr>
    <a:masterClrMapping/>
  </p:clrMapOvr>
  <p:extLst>
    <p:ext uri="{DCECCB84-F9BA-43D5-87BE-67443E8EF086}">
      <p15:sldGuideLst xmlns:p15="http://schemas.microsoft.com/office/powerpoint/2012/main">
        <p15:guide id="1" pos="665">
          <p15:clr>
            <a:srgbClr val="FBAE40"/>
          </p15:clr>
        </p15:guide>
        <p15:guide id="2" pos="701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Title Light">
    <p:bg>
      <p:bgPr>
        <a:solidFill>
          <a:schemeClr val="bg1"/>
        </a:solidFill>
        <a:effectLst/>
      </p:bgPr>
    </p:bg>
    <p:spTree>
      <p:nvGrpSpPr>
        <p:cNvPr id="1" name=""/>
        <p:cNvGrpSpPr/>
        <p:nvPr/>
      </p:nvGrpSpPr>
      <p:grpSpPr>
        <a:xfrm>
          <a:off x="0" y="0"/>
          <a:ext cx="0" cy="0"/>
          <a:chOff x="0" y="0"/>
          <a:chExt cx="0" cy="0"/>
        </a:xfrm>
      </p:grpSpPr>
      <p:sp>
        <p:nvSpPr>
          <p:cNvPr id="2" name="Прямоугольник 1"/>
          <p:cNvSpPr/>
          <p:nvPr userDrawn="1"/>
        </p:nvSpPr>
        <p:spPr>
          <a:xfrm>
            <a:off x="0" y="0"/>
            <a:ext cx="12192000" cy="6858000"/>
          </a:xfrm>
          <a:prstGeom prst="rect">
            <a:avLst/>
          </a:prstGeom>
          <a:solidFill>
            <a:srgbClr val="A9C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Текст 4"/>
          <p:cNvSpPr>
            <a:spLocks noGrp="1"/>
          </p:cNvSpPr>
          <p:nvPr>
            <p:ph type="body" sz="quarter" idx="10" hasCustomPrompt="1"/>
          </p:nvPr>
        </p:nvSpPr>
        <p:spPr>
          <a:xfrm>
            <a:off x="953437" y="4802186"/>
            <a:ext cx="1298696" cy="973137"/>
          </a:xfrm>
          <a:prstGeom prst="rect">
            <a:avLst/>
          </a:prstGeom>
        </p:spPr>
        <p:txBody>
          <a:bodyPr/>
          <a:lstStyle>
            <a:lvl1pPr marL="0" indent="0">
              <a:buNone/>
              <a:defRPr sz="4000" b="1">
                <a:solidFill>
                  <a:schemeClr val="bg1"/>
                </a:solidFill>
                <a:latin typeface="+mj-lt"/>
                <a:cs typeface="Arial" panose="020B0604020202020204" pitchFamily="34" charset="0"/>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a:t>01</a:t>
            </a:r>
          </a:p>
        </p:txBody>
      </p:sp>
      <p:sp>
        <p:nvSpPr>
          <p:cNvPr id="12" name="Текст 6"/>
          <p:cNvSpPr>
            <a:spLocks noGrp="1"/>
          </p:cNvSpPr>
          <p:nvPr>
            <p:ph type="body" sz="quarter" idx="11" hasCustomPrompt="1"/>
          </p:nvPr>
        </p:nvSpPr>
        <p:spPr>
          <a:xfrm>
            <a:off x="1415144" y="4802186"/>
            <a:ext cx="9833177" cy="1582981"/>
          </a:xfrm>
          <a:prstGeom prst="rect">
            <a:avLst/>
          </a:prstGeom>
        </p:spPr>
        <p:txBody>
          <a:bodyPr/>
          <a:lstStyle>
            <a:lvl1pPr marL="0" indent="0" algn="r">
              <a:buNone/>
              <a:defRPr sz="4000" b="1" baseline="0">
                <a:solidFill>
                  <a:schemeClr val="bg1"/>
                </a:solidFill>
                <a:latin typeface="+mj-lt"/>
                <a:cs typeface="Arial" panose="020B0604020202020204" pitchFamily="34" charset="0"/>
              </a:defRPr>
            </a:lvl1pPr>
            <a:lvl2pPr>
              <a:defRPr sz="4000">
                <a:solidFill>
                  <a:schemeClr val="bg1"/>
                </a:solidFill>
              </a:defRPr>
            </a:lvl2pPr>
            <a:lvl3pPr>
              <a:defRPr sz="4000">
                <a:solidFill>
                  <a:schemeClr val="bg1"/>
                </a:solidFill>
              </a:defRPr>
            </a:lvl3pPr>
            <a:lvl4pPr>
              <a:defRPr sz="4000">
                <a:solidFill>
                  <a:schemeClr val="bg1"/>
                </a:solidFill>
              </a:defRPr>
            </a:lvl4pPr>
            <a:lvl5pPr>
              <a:defRPr sz="4000">
                <a:solidFill>
                  <a:schemeClr val="bg1"/>
                </a:solidFill>
              </a:defRPr>
            </a:lvl5pPr>
          </a:lstStyle>
          <a:p>
            <a:pPr lvl="0"/>
            <a:r>
              <a:rPr lang="en-US"/>
              <a:t>SECTION TITLE</a:t>
            </a:r>
          </a:p>
        </p:txBody>
      </p:sp>
      <p:pic>
        <p:nvPicPr>
          <p:cNvPr id="13" name="Рисунок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5688" y="624895"/>
            <a:ext cx="1265341" cy="1384527"/>
          </a:xfrm>
          <a:prstGeom prst="rect">
            <a:avLst/>
          </a:prstGeom>
        </p:spPr>
      </p:pic>
      <p:sp>
        <p:nvSpPr>
          <p:cNvPr id="14" name="TextBox 13"/>
          <p:cNvSpPr txBox="1"/>
          <p:nvPr userDrawn="1"/>
        </p:nvSpPr>
        <p:spPr>
          <a:xfrm>
            <a:off x="10527445" y="6434527"/>
            <a:ext cx="702733" cy="276999"/>
          </a:xfrm>
          <a:prstGeom prst="rect">
            <a:avLst/>
          </a:prstGeom>
          <a:noFill/>
        </p:spPr>
        <p:txBody>
          <a:bodyPr wrap="square" rtlCol="0" anchor="ctr">
            <a:spAutoFit/>
          </a:bodyPr>
          <a:lstStyle/>
          <a:p>
            <a:pPr algn="r"/>
            <a:fld id="{6DF049E3-BC97-454F-8B04-CCE7693A74B1}" type="slidenum">
              <a:rPr lang="en-US" sz="1200" smtClean="0">
                <a:solidFill>
                  <a:schemeClr val="bg1"/>
                </a:solidFill>
                <a:latin typeface="+mn-lt"/>
              </a:rPr>
              <a:pPr algn="r"/>
              <a:t>‹#›</a:t>
            </a:fld>
            <a:endParaRPr lang="en-US" sz="1200">
              <a:solidFill>
                <a:schemeClr val="bg1"/>
              </a:solidFill>
              <a:latin typeface="+mn-lt"/>
            </a:endParaRPr>
          </a:p>
        </p:txBody>
      </p:sp>
    </p:spTree>
    <p:extLst>
      <p:ext uri="{BB962C8B-B14F-4D97-AF65-F5344CB8AC3E}">
        <p14:creationId xmlns:p14="http://schemas.microsoft.com/office/powerpoint/2010/main" val="3956235909"/>
      </p:ext>
    </p:extLst>
  </p:cSld>
  <p:clrMapOvr>
    <a:masterClrMapping/>
  </p:clrMapOvr>
  <p:extLst>
    <p:ext uri="{DCECCB84-F9BA-43D5-87BE-67443E8EF086}">
      <p15:sldGuideLst xmlns:p15="http://schemas.microsoft.com/office/powerpoint/2012/main">
        <p15:guide id="1" pos="665">
          <p15:clr>
            <a:srgbClr val="FBAE40"/>
          </p15:clr>
        </p15:guide>
        <p15:guide id="2" orient="horz" pos="391">
          <p15:clr>
            <a:srgbClr val="FBAE40"/>
          </p15:clr>
        </p15:guide>
        <p15:guide id="3" orient="horz" pos="3362">
          <p15:clr>
            <a:srgbClr val="FBAE40"/>
          </p15:clr>
        </p15:guide>
        <p15:guide id="4" pos="7015">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on Title Dark">
    <p:bg>
      <p:bgPr>
        <a:solidFill>
          <a:schemeClr val="bg1"/>
        </a:solidFill>
        <a:effectLst/>
      </p:bgPr>
    </p:bg>
    <p:spTree>
      <p:nvGrpSpPr>
        <p:cNvPr id="1" name=""/>
        <p:cNvGrpSpPr/>
        <p:nvPr/>
      </p:nvGrpSpPr>
      <p:grpSpPr>
        <a:xfrm>
          <a:off x="0" y="0"/>
          <a:ext cx="0" cy="0"/>
          <a:chOff x="0" y="0"/>
          <a:chExt cx="0" cy="0"/>
        </a:xfrm>
      </p:grpSpPr>
      <p:sp>
        <p:nvSpPr>
          <p:cNvPr id="2" name="Прямоугольник 1"/>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Текст 4"/>
          <p:cNvSpPr>
            <a:spLocks noGrp="1"/>
          </p:cNvSpPr>
          <p:nvPr>
            <p:ph type="body" sz="quarter" idx="10" hasCustomPrompt="1"/>
          </p:nvPr>
        </p:nvSpPr>
        <p:spPr>
          <a:xfrm>
            <a:off x="953437" y="4802186"/>
            <a:ext cx="1298696" cy="973137"/>
          </a:xfrm>
          <a:prstGeom prst="rect">
            <a:avLst/>
          </a:prstGeom>
        </p:spPr>
        <p:txBody>
          <a:bodyPr/>
          <a:lstStyle>
            <a:lvl1pPr marL="0" indent="0">
              <a:buNone/>
              <a:defRPr sz="4000" b="1">
                <a:solidFill>
                  <a:schemeClr val="bg1"/>
                </a:solidFill>
                <a:latin typeface="+mj-lt"/>
                <a:cs typeface="Arial" panose="020B0604020202020204" pitchFamily="34" charset="0"/>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a:t>01</a:t>
            </a:r>
          </a:p>
        </p:txBody>
      </p:sp>
      <p:sp>
        <p:nvSpPr>
          <p:cNvPr id="7" name="Текст 6"/>
          <p:cNvSpPr>
            <a:spLocks noGrp="1"/>
          </p:cNvSpPr>
          <p:nvPr>
            <p:ph type="body" sz="quarter" idx="11" hasCustomPrompt="1"/>
          </p:nvPr>
        </p:nvSpPr>
        <p:spPr>
          <a:xfrm>
            <a:off x="1415144" y="4802186"/>
            <a:ext cx="9833177" cy="1582981"/>
          </a:xfrm>
          <a:prstGeom prst="rect">
            <a:avLst/>
          </a:prstGeom>
        </p:spPr>
        <p:txBody>
          <a:bodyPr/>
          <a:lstStyle>
            <a:lvl1pPr marL="0" indent="0" algn="r">
              <a:buNone/>
              <a:defRPr sz="4000" b="1" baseline="0">
                <a:solidFill>
                  <a:schemeClr val="bg1"/>
                </a:solidFill>
                <a:latin typeface="+mj-lt"/>
                <a:cs typeface="Arial" panose="020B0604020202020204" pitchFamily="34" charset="0"/>
              </a:defRPr>
            </a:lvl1pPr>
            <a:lvl2pPr>
              <a:defRPr sz="4000">
                <a:solidFill>
                  <a:schemeClr val="bg1"/>
                </a:solidFill>
              </a:defRPr>
            </a:lvl2pPr>
            <a:lvl3pPr>
              <a:defRPr sz="4000">
                <a:solidFill>
                  <a:schemeClr val="bg1"/>
                </a:solidFill>
              </a:defRPr>
            </a:lvl3pPr>
            <a:lvl4pPr>
              <a:defRPr sz="4000">
                <a:solidFill>
                  <a:schemeClr val="bg1"/>
                </a:solidFill>
              </a:defRPr>
            </a:lvl4pPr>
            <a:lvl5pPr>
              <a:defRPr sz="4000">
                <a:solidFill>
                  <a:schemeClr val="bg1"/>
                </a:solidFill>
              </a:defRPr>
            </a:lvl5pPr>
          </a:lstStyle>
          <a:p>
            <a:pPr lvl="0"/>
            <a:r>
              <a:rPr lang="en-US"/>
              <a:t>SECTION TITLE</a:t>
            </a:r>
          </a:p>
        </p:txBody>
      </p:sp>
      <p:pic>
        <p:nvPicPr>
          <p:cNvPr id="10" name="Рисунок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5688" y="624895"/>
            <a:ext cx="1265341" cy="1384527"/>
          </a:xfrm>
          <a:prstGeom prst="rect">
            <a:avLst/>
          </a:prstGeom>
        </p:spPr>
      </p:pic>
      <p:sp>
        <p:nvSpPr>
          <p:cNvPr id="11" name="TextBox 10"/>
          <p:cNvSpPr txBox="1"/>
          <p:nvPr userDrawn="1"/>
        </p:nvSpPr>
        <p:spPr>
          <a:xfrm>
            <a:off x="10527445" y="6434527"/>
            <a:ext cx="702733" cy="276999"/>
          </a:xfrm>
          <a:prstGeom prst="rect">
            <a:avLst/>
          </a:prstGeom>
          <a:noFill/>
        </p:spPr>
        <p:txBody>
          <a:bodyPr wrap="square" rtlCol="0" anchor="ctr">
            <a:spAutoFit/>
          </a:bodyPr>
          <a:lstStyle/>
          <a:p>
            <a:pPr algn="r"/>
            <a:fld id="{6DF049E3-BC97-454F-8B04-CCE7693A74B1}" type="slidenum">
              <a:rPr lang="en-US" sz="1200" smtClean="0">
                <a:solidFill>
                  <a:schemeClr val="bg1"/>
                </a:solidFill>
                <a:latin typeface="+mn-lt"/>
              </a:rPr>
              <a:pPr algn="r"/>
              <a:t>‹#›</a:t>
            </a:fld>
            <a:endParaRPr lang="en-US" sz="1200">
              <a:solidFill>
                <a:schemeClr val="bg1"/>
              </a:solidFill>
              <a:latin typeface="+mn-lt"/>
            </a:endParaRPr>
          </a:p>
        </p:txBody>
      </p:sp>
    </p:spTree>
    <p:extLst>
      <p:ext uri="{BB962C8B-B14F-4D97-AF65-F5344CB8AC3E}">
        <p14:creationId xmlns:p14="http://schemas.microsoft.com/office/powerpoint/2010/main" val="19462592"/>
      </p:ext>
    </p:extLst>
  </p:cSld>
  <p:clrMapOvr>
    <a:masterClrMapping/>
  </p:clrMapOvr>
  <p:extLst>
    <p:ext uri="{DCECCB84-F9BA-43D5-87BE-67443E8EF086}">
      <p15:sldGuideLst xmlns:p15="http://schemas.microsoft.com/office/powerpoint/2012/main">
        <p15:guide id="1" pos="665">
          <p15:clr>
            <a:srgbClr val="FBAE40"/>
          </p15:clr>
        </p15:guide>
        <p15:guide id="2" orient="horz" pos="391">
          <p15:clr>
            <a:srgbClr val="FBAE40"/>
          </p15:clr>
        </p15:guide>
        <p15:guide id="3" orient="horz" pos="3362">
          <p15:clr>
            <a:srgbClr val="FBAE40"/>
          </p15:clr>
        </p15:guide>
        <p15:guide id="4" pos="7015">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4" name="Прямоугольник 3"/>
          <p:cNvSpPr/>
          <p:nvPr userDrawn="1"/>
        </p:nvSpPr>
        <p:spPr>
          <a:xfrm>
            <a:off x="0" y="0"/>
            <a:ext cx="12192000" cy="724006"/>
          </a:xfrm>
          <a:prstGeom prst="rect">
            <a:avLst/>
          </a:prstGeom>
          <a:gradFill>
            <a:gsLst>
              <a:gs pos="0">
                <a:schemeClr val="bg1"/>
              </a:gs>
              <a:gs pos="43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Рисунок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5688" y="116750"/>
            <a:ext cx="476776" cy="490506"/>
          </a:xfrm>
          <a:prstGeom prst="rect">
            <a:avLst/>
          </a:prstGeom>
        </p:spPr>
      </p:pic>
      <p:sp>
        <p:nvSpPr>
          <p:cNvPr id="10" name="TextBox 9"/>
          <p:cNvSpPr txBox="1"/>
          <p:nvPr userDrawn="1"/>
        </p:nvSpPr>
        <p:spPr>
          <a:xfrm>
            <a:off x="10527445" y="6434527"/>
            <a:ext cx="702733" cy="276999"/>
          </a:xfrm>
          <a:prstGeom prst="rect">
            <a:avLst/>
          </a:prstGeom>
          <a:noFill/>
        </p:spPr>
        <p:txBody>
          <a:bodyPr wrap="square" rtlCol="0" anchor="ctr">
            <a:spAutoFit/>
          </a:bodyPr>
          <a:lstStyle/>
          <a:p>
            <a:pPr algn="r"/>
            <a:fld id="{6DF049E3-BC97-454F-8B04-CCE7693A74B1}" type="slidenum">
              <a:rPr lang="en-US" sz="1200" smtClean="0">
                <a:solidFill>
                  <a:schemeClr val="accent2"/>
                </a:solidFill>
                <a:latin typeface="+mn-lt"/>
              </a:rPr>
              <a:pPr algn="r"/>
              <a:t>‹#›</a:t>
            </a:fld>
            <a:endParaRPr lang="en-US" sz="1200">
              <a:solidFill>
                <a:schemeClr val="accent2"/>
              </a:solidFill>
              <a:latin typeface="+mn-lt"/>
            </a:endParaRPr>
          </a:p>
        </p:txBody>
      </p:sp>
      <p:sp>
        <p:nvSpPr>
          <p:cNvPr id="11" name="Текст 7"/>
          <p:cNvSpPr>
            <a:spLocks noGrp="1"/>
          </p:cNvSpPr>
          <p:nvPr>
            <p:ph type="body" sz="quarter" idx="13" hasCustomPrompt="1"/>
          </p:nvPr>
        </p:nvSpPr>
        <p:spPr>
          <a:xfrm>
            <a:off x="3984828" y="0"/>
            <a:ext cx="7245350" cy="724006"/>
          </a:xfrm>
          <a:prstGeom prst="rect">
            <a:avLst/>
          </a:prstGeom>
        </p:spPr>
        <p:txBody>
          <a:bodyPr anchor="ctr"/>
          <a:lstStyle>
            <a:lvl1pPr algn="r">
              <a:defRPr sz="2500" baseline="0">
                <a:solidFill>
                  <a:schemeClr val="accent2"/>
                </a:solidFill>
              </a:defRPr>
            </a:lvl1pPr>
            <a:lvl2pPr algn="r">
              <a:defRPr sz="2500">
                <a:solidFill>
                  <a:schemeClr val="bg1"/>
                </a:solidFill>
              </a:defRPr>
            </a:lvl2pPr>
            <a:lvl3pPr algn="r">
              <a:defRPr sz="2500">
                <a:solidFill>
                  <a:schemeClr val="bg1"/>
                </a:solidFill>
              </a:defRPr>
            </a:lvl3pPr>
            <a:lvl4pPr algn="r">
              <a:defRPr sz="2500">
                <a:solidFill>
                  <a:schemeClr val="bg1"/>
                </a:solidFill>
              </a:defRPr>
            </a:lvl4pPr>
            <a:lvl5pPr algn="r">
              <a:defRPr sz="2500">
                <a:solidFill>
                  <a:schemeClr val="bg1"/>
                </a:solidFill>
              </a:defRPr>
            </a:lvl5pPr>
          </a:lstStyle>
          <a:p>
            <a:pPr lvl="0"/>
            <a:r>
              <a:rPr lang="en-US"/>
              <a:t>SECTION TITLE</a:t>
            </a:r>
          </a:p>
        </p:txBody>
      </p:sp>
    </p:spTree>
    <p:extLst>
      <p:ext uri="{BB962C8B-B14F-4D97-AF65-F5344CB8AC3E}">
        <p14:creationId xmlns:p14="http://schemas.microsoft.com/office/powerpoint/2010/main" val="4154332908"/>
      </p:ext>
    </p:extLst>
  </p:cSld>
  <p:clrMapOvr>
    <a:masterClrMapping/>
  </p:clrMapOvr>
  <p:extLst>
    <p:ext uri="{DCECCB84-F9BA-43D5-87BE-67443E8EF086}">
      <p15:sldGuideLst xmlns:p15="http://schemas.microsoft.com/office/powerpoint/2012/main">
        <p15:guide id="1" pos="665">
          <p15:clr>
            <a:srgbClr val="FBAE40"/>
          </p15:clr>
        </p15:guide>
        <p15:guide id="2" pos="7015">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13" name="Текст 12"/>
          <p:cNvSpPr>
            <a:spLocks noGrp="1"/>
          </p:cNvSpPr>
          <p:nvPr>
            <p:ph type="body" sz="quarter" idx="11" hasCustomPrompt="1"/>
          </p:nvPr>
        </p:nvSpPr>
        <p:spPr>
          <a:xfrm>
            <a:off x="950179" y="1299103"/>
            <a:ext cx="4058708" cy="719137"/>
          </a:xfrm>
          <a:prstGeom prst="rect">
            <a:avLst/>
          </a:prstGeom>
        </p:spPr>
        <p:txBody>
          <a:bodyPr/>
          <a:lstStyle>
            <a:lvl1pPr marL="0" indent="0">
              <a:buNone/>
              <a:defRPr sz="3800" b="1">
                <a:solidFill>
                  <a:schemeClr val="accent1"/>
                </a:solidFill>
                <a:latin typeface="+mj-lt"/>
              </a:defRPr>
            </a:lvl1pPr>
            <a:lvl2pPr>
              <a:defRPr sz="3800">
                <a:solidFill>
                  <a:schemeClr val="accent1"/>
                </a:solidFill>
                <a:latin typeface="+mj-lt"/>
              </a:defRPr>
            </a:lvl2pPr>
            <a:lvl3pPr>
              <a:defRPr sz="3800">
                <a:solidFill>
                  <a:schemeClr val="accent1"/>
                </a:solidFill>
                <a:latin typeface="+mj-lt"/>
              </a:defRPr>
            </a:lvl3pPr>
            <a:lvl4pPr>
              <a:defRPr sz="3800">
                <a:solidFill>
                  <a:schemeClr val="accent1"/>
                </a:solidFill>
                <a:latin typeface="+mj-lt"/>
              </a:defRPr>
            </a:lvl4pPr>
            <a:lvl5pPr>
              <a:defRPr sz="3800">
                <a:solidFill>
                  <a:schemeClr val="accent1"/>
                </a:solidFill>
                <a:latin typeface="+mj-lt"/>
              </a:defRPr>
            </a:lvl5pPr>
          </a:lstStyle>
          <a:p>
            <a:pPr lvl="0"/>
            <a:r>
              <a:rPr lang="en-US"/>
              <a:t>IMAGE</a:t>
            </a:r>
          </a:p>
        </p:txBody>
      </p:sp>
      <p:sp>
        <p:nvSpPr>
          <p:cNvPr id="16" name="Текст 15"/>
          <p:cNvSpPr>
            <a:spLocks noGrp="1"/>
          </p:cNvSpPr>
          <p:nvPr>
            <p:ph type="body" sz="quarter" idx="12" hasCustomPrompt="1"/>
          </p:nvPr>
        </p:nvSpPr>
        <p:spPr>
          <a:xfrm>
            <a:off x="949649" y="2488670"/>
            <a:ext cx="8935508" cy="2184930"/>
          </a:xfrm>
          <a:prstGeom prst="rect">
            <a:avLst/>
          </a:prstGeom>
        </p:spPr>
        <p:txBody>
          <a:bodyPr/>
          <a:lstStyle>
            <a:lvl1pPr marL="0" indent="0">
              <a:buNone/>
              <a:defRPr sz="1800">
                <a:solidFill>
                  <a:schemeClr val="accent2"/>
                </a:solidFill>
              </a:defRPr>
            </a:lvl1pPr>
          </a:lstStyle>
          <a:p>
            <a:pPr lvl="0"/>
            <a:r>
              <a:rPr lang="en-US"/>
              <a:t>Co-funded by the European Union. Views and opinions expressed are however those of the author(s) only and do not necessarily reflect those of the European Union or Smart Networks and Services Joint Undertaking (SNS JU). Neither the European Union nor SNS JU can be held responsible for them.</a:t>
            </a:r>
          </a:p>
          <a:p>
            <a:pPr lvl="0"/>
            <a:endParaRPr lang="en-US"/>
          </a:p>
          <a:p>
            <a:pPr lvl="0"/>
            <a:r>
              <a:rPr lang="en-US"/>
              <a:t>Copyright © ENVELOPE Consortium, 2024.</a:t>
            </a:r>
          </a:p>
        </p:txBody>
      </p:sp>
      <p:sp>
        <p:nvSpPr>
          <p:cNvPr id="7" name="TextBox 6"/>
          <p:cNvSpPr txBox="1"/>
          <p:nvPr userDrawn="1"/>
        </p:nvSpPr>
        <p:spPr>
          <a:xfrm>
            <a:off x="10527445" y="6434527"/>
            <a:ext cx="702733" cy="276999"/>
          </a:xfrm>
          <a:prstGeom prst="rect">
            <a:avLst/>
          </a:prstGeom>
          <a:noFill/>
        </p:spPr>
        <p:txBody>
          <a:bodyPr wrap="square" rtlCol="0" anchor="ctr">
            <a:spAutoFit/>
          </a:bodyPr>
          <a:lstStyle/>
          <a:p>
            <a:pPr algn="r"/>
            <a:fld id="{6DF049E3-BC97-454F-8B04-CCE7693A74B1}" type="slidenum">
              <a:rPr lang="en-US" sz="1200" smtClean="0">
                <a:solidFill>
                  <a:schemeClr val="accent2"/>
                </a:solidFill>
                <a:latin typeface="+mn-lt"/>
              </a:rPr>
              <a:pPr algn="r"/>
              <a:t>‹#›</a:t>
            </a:fld>
            <a:endParaRPr lang="en-US" sz="1200">
              <a:solidFill>
                <a:schemeClr val="accent2"/>
              </a:solidFill>
              <a:latin typeface="+mn-lt"/>
            </a:endParaRPr>
          </a:p>
        </p:txBody>
      </p:sp>
      <p:sp>
        <p:nvSpPr>
          <p:cNvPr id="12" name="Прямоугольник 11"/>
          <p:cNvSpPr/>
          <p:nvPr userDrawn="1"/>
        </p:nvSpPr>
        <p:spPr>
          <a:xfrm>
            <a:off x="0" y="0"/>
            <a:ext cx="12192000" cy="724006"/>
          </a:xfrm>
          <a:prstGeom prst="rect">
            <a:avLst/>
          </a:prstGeom>
          <a:gradFill>
            <a:gsLst>
              <a:gs pos="0">
                <a:schemeClr val="bg1"/>
              </a:gs>
              <a:gs pos="43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Текст 7"/>
          <p:cNvSpPr>
            <a:spLocks noGrp="1"/>
          </p:cNvSpPr>
          <p:nvPr>
            <p:ph type="body" sz="quarter" idx="13" hasCustomPrompt="1"/>
          </p:nvPr>
        </p:nvSpPr>
        <p:spPr>
          <a:xfrm>
            <a:off x="3984828" y="0"/>
            <a:ext cx="7245350" cy="724006"/>
          </a:xfrm>
          <a:prstGeom prst="rect">
            <a:avLst/>
          </a:prstGeom>
        </p:spPr>
        <p:txBody>
          <a:bodyPr anchor="ctr"/>
          <a:lstStyle>
            <a:lvl1pPr algn="r">
              <a:defRPr sz="2500" baseline="0">
                <a:solidFill>
                  <a:schemeClr val="accent2"/>
                </a:solidFill>
              </a:defRPr>
            </a:lvl1pPr>
            <a:lvl2pPr algn="r">
              <a:defRPr sz="2500">
                <a:solidFill>
                  <a:schemeClr val="bg1"/>
                </a:solidFill>
              </a:defRPr>
            </a:lvl2pPr>
            <a:lvl3pPr algn="r">
              <a:defRPr sz="2500">
                <a:solidFill>
                  <a:schemeClr val="bg1"/>
                </a:solidFill>
              </a:defRPr>
            </a:lvl3pPr>
            <a:lvl4pPr algn="r">
              <a:defRPr sz="2500">
                <a:solidFill>
                  <a:schemeClr val="bg1"/>
                </a:solidFill>
              </a:defRPr>
            </a:lvl4pPr>
            <a:lvl5pPr algn="r">
              <a:defRPr sz="2500">
                <a:solidFill>
                  <a:schemeClr val="bg1"/>
                </a:solidFill>
              </a:defRPr>
            </a:lvl5pPr>
          </a:lstStyle>
          <a:p>
            <a:pPr lvl="0"/>
            <a:r>
              <a:rPr lang="en-US"/>
              <a:t>SECTION TITLE</a:t>
            </a:r>
          </a:p>
        </p:txBody>
      </p:sp>
      <p:pic>
        <p:nvPicPr>
          <p:cNvPr id="9" name="Рисунок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5688" y="116750"/>
            <a:ext cx="476776" cy="490506"/>
          </a:xfrm>
          <a:prstGeom prst="rect">
            <a:avLst/>
          </a:prstGeom>
        </p:spPr>
      </p:pic>
    </p:spTree>
    <p:extLst>
      <p:ext uri="{BB962C8B-B14F-4D97-AF65-F5344CB8AC3E}">
        <p14:creationId xmlns:p14="http://schemas.microsoft.com/office/powerpoint/2010/main" val="4004671807"/>
      </p:ext>
    </p:extLst>
  </p:cSld>
  <p:clrMapOvr>
    <a:masterClrMapping/>
  </p:clrMapOvr>
  <p:extLst>
    <p:ext uri="{DCECCB84-F9BA-43D5-87BE-67443E8EF086}">
      <p15:sldGuideLst xmlns:p15="http://schemas.microsoft.com/office/powerpoint/2012/main">
        <p15:guide id="1" pos="665">
          <p15:clr>
            <a:srgbClr val="FBAE40"/>
          </p15:clr>
        </p15:guide>
        <p15:guide id="2" pos="7015">
          <p15:clr>
            <a:srgbClr val="FBAE40"/>
          </p15:clr>
        </p15:guide>
        <p15:guide id="4" orient="horz" pos="1570">
          <p15:clr>
            <a:srgbClr val="FBAE40"/>
          </p15:clr>
        </p15:guide>
        <p15:guide id="5" orient="horz" pos="1139">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Текст 12"/>
          <p:cNvSpPr>
            <a:spLocks noGrp="1"/>
          </p:cNvSpPr>
          <p:nvPr>
            <p:ph type="body" sz="quarter" idx="11" hasCustomPrompt="1"/>
          </p:nvPr>
        </p:nvSpPr>
        <p:spPr>
          <a:xfrm>
            <a:off x="950178" y="1299103"/>
            <a:ext cx="10186135" cy="719137"/>
          </a:xfrm>
          <a:prstGeom prst="rect">
            <a:avLst/>
          </a:prstGeom>
        </p:spPr>
        <p:txBody>
          <a:bodyPr/>
          <a:lstStyle>
            <a:lvl1pPr marL="0" indent="0">
              <a:buNone/>
              <a:defRPr sz="3800" b="1">
                <a:solidFill>
                  <a:schemeClr val="accent1"/>
                </a:solidFill>
                <a:latin typeface="+mj-lt"/>
              </a:defRPr>
            </a:lvl1pPr>
            <a:lvl2pPr>
              <a:defRPr sz="3800">
                <a:solidFill>
                  <a:schemeClr val="accent1"/>
                </a:solidFill>
                <a:latin typeface="+mj-lt"/>
              </a:defRPr>
            </a:lvl2pPr>
            <a:lvl3pPr>
              <a:defRPr sz="3800">
                <a:solidFill>
                  <a:schemeClr val="accent1"/>
                </a:solidFill>
                <a:latin typeface="+mj-lt"/>
              </a:defRPr>
            </a:lvl3pPr>
            <a:lvl4pPr>
              <a:defRPr sz="3800">
                <a:solidFill>
                  <a:schemeClr val="accent1"/>
                </a:solidFill>
                <a:latin typeface="+mj-lt"/>
              </a:defRPr>
            </a:lvl4pPr>
            <a:lvl5pPr>
              <a:defRPr sz="3800">
                <a:solidFill>
                  <a:schemeClr val="accent1"/>
                </a:solidFill>
                <a:latin typeface="+mj-lt"/>
              </a:defRPr>
            </a:lvl5pPr>
          </a:lstStyle>
          <a:p>
            <a:pPr lvl="0"/>
            <a:r>
              <a:rPr lang="en-US"/>
              <a:t>Header</a:t>
            </a:r>
          </a:p>
        </p:txBody>
      </p:sp>
      <p:sp>
        <p:nvSpPr>
          <p:cNvPr id="16" name="Текст 15"/>
          <p:cNvSpPr>
            <a:spLocks noGrp="1"/>
          </p:cNvSpPr>
          <p:nvPr>
            <p:ph type="body" sz="quarter" idx="12" hasCustomPrompt="1"/>
          </p:nvPr>
        </p:nvSpPr>
        <p:spPr>
          <a:xfrm>
            <a:off x="949648" y="3141662"/>
            <a:ext cx="4553683" cy="2725737"/>
          </a:xfrm>
          <a:prstGeom prst="rect">
            <a:avLst/>
          </a:prstGeom>
        </p:spPr>
        <p:txBody>
          <a:bodyPr/>
          <a:lstStyle>
            <a:lvl1pPr marL="0" indent="0">
              <a:buNone/>
              <a:defRPr sz="1800">
                <a:solidFill>
                  <a:schemeClr val="accent2"/>
                </a:solidFill>
              </a:defRPr>
            </a:lvl1pPr>
          </a:lstStyle>
          <a:p>
            <a:pPr lvl="0"/>
            <a:r>
              <a:rPr lang="en-US"/>
              <a:t>Text</a:t>
            </a:r>
          </a:p>
        </p:txBody>
      </p:sp>
      <p:sp>
        <p:nvSpPr>
          <p:cNvPr id="5" name="Текст 4"/>
          <p:cNvSpPr>
            <a:spLocks noGrp="1"/>
          </p:cNvSpPr>
          <p:nvPr>
            <p:ph type="body" sz="quarter" idx="14" hasCustomPrompt="1"/>
          </p:nvPr>
        </p:nvSpPr>
        <p:spPr>
          <a:xfrm>
            <a:off x="6096000" y="3142090"/>
            <a:ext cx="5040313" cy="2725310"/>
          </a:xfrm>
          <a:prstGeom prst="rect">
            <a:avLst/>
          </a:prstGeom>
        </p:spPr>
        <p:txBody>
          <a:bodyPr/>
          <a:lstStyle>
            <a:lvl1pPr>
              <a:defRPr>
                <a:solidFill>
                  <a:schemeClr val="accent2"/>
                </a:solidFill>
              </a:defRPr>
            </a:lvl1pPr>
          </a:lstStyle>
          <a:p>
            <a:pPr lvl="0"/>
            <a:r>
              <a:rPr lang="en-US"/>
              <a:t>Text</a:t>
            </a:r>
          </a:p>
        </p:txBody>
      </p:sp>
      <p:sp>
        <p:nvSpPr>
          <p:cNvPr id="7" name="Текст 6"/>
          <p:cNvSpPr>
            <a:spLocks noGrp="1"/>
          </p:cNvSpPr>
          <p:nvPr>
            <p:ph type="body" sz="quarter" idx="15" hasCustomPrompt="1"/>
          </p:nvPr>
        </p:nvSpPr>
        <p:spPr>
          <a:xfrm>
            <a:off x="949649" y="2492375"/>
            <a:ext cx="4553682" cy="563563"/>
          </a:xfrm>
          <a:prstGeom prst="rect">
            <a:avLst/>
          </a:prstGeom>
        </p:spPr>
        <p:txBody>
          <a:bodyPr/>
          <a:lstStyle>
            <a:lvl1pPr>
              <a:defRPr sz="2200" b="1">
                <a:solidFill>
                  <a:schemeClr val="accent2"/>
                </a:solidFill>
                <a:latin typeface="+mn-lt"/>
                <a:cs typeface="Prompt Medium" panose="00000600000000000000" pitchFamily="2" charset="-34"/>
              </a:defRPr>
            </a:lvl1pPr>
            <a:lvl2pPr>
              <a:defRPr sz="2200">
                <a:latin typeface="Prompt Medium" panose="00000600000000000000" pitchFamily="2" charset="-34"/>
                <a:cs typeface="Prompt Medium" panose="00000600000000000000" pitchFamily="2" charset="-34"/>
              </a:defRPr>
            </a:lvl2pPr>
            <a:lvl3pPr>
              <a:defRPr sz="2200">
                <a:latin typeface="Prompt Medium" panose="00000600000000000000" pitchFamily="2" charset="-34"/>
                <a:cs typeface="Prompt Medium" panose="00000600000000000000" pitchFamily="2" charset="-34"/>
              </a:defRPr>
            </a:lvl3pPr>
            <a:lvl4pPr>
              <a:defRPr sz="2200">
                <a:latin typeface="Prompt Medium" panose="00000600000000000000" pitchFamily="2" charset="-34"/>
                <a:cs typeface="Prompt Medium" panose="00000600000000000000" pitchFamily="2" charset="-34"/>
              </a:defRPr>
            </a:lvl4pPr>
            <a:lvl5pPr>
              <a:defRPr sz="2200">
                <a:latin typeface="Prompt Medium" panose="00000600000000000000" pitchFamily="2" charset="-34"/>
                <a:cs typeface="Prompt Medium" panose="00000600000000000000" pitchFamily="2" charset="-34"/>
              </a:defRPr>
            </a:lvl5pPr>
          </a:lstStyle>
          <a:p>
            <a:pPr lvl="0"/>
            <a:r>
              <a:rPr lang="en-US"/>
              <a:t>Text</a:t>
            </a:r>
          </a:p>
        </p:txBody>
      </p:sp>
      <p:sp>
        <p:nvSpPr>
          <p:cNvPr id="10" name="Текст 9"/>
          <p:cNvSpPr>
            <a:spLocks noGrp="1"/>
          </p:cNvSpPr>
          <p:nvPr>
            <p:ph type="body" sz="quarter" idx="16" hasCustomPrompt="1"/>
          </p:nvPr>
        </p:nvSpPr>
        <p:spPr>
          <a:xfrm>
            <a:off x="6096000" y="2492375"/>
            <a:ext cx="5040313" cy="563563"/>
          </a:xfrm>
          <a:prstGeom prst="rect">
            <a:avLst/>
          </a:prstGeom>
        </p:spPr>
        <p:txBody>
          <a:bodyPr/>
          <a:lstStyle>
            <a:lvl1pPr>
              <a:defRPr sz="2200" b="1">
                <a:solidFill>
                  <a:schemeClr val="accent2"/>
                </a:solidFill>
                <a:latin typeface="+mn-lt"/>
                <a:cs typeface="Prompt Medium" panose="00000600000000000000" pitchFamily="2" charset="-34"/>
              </a:defRPr>
            </a:lvl1pPr>
            <a:lvl2pPr>
              <a:defRPr sz="2200">
                <a:latin typeface="Prompt Medium" panose="00000600000000000000" pitchFamily="2" charset="-34"/>
                <a:cs typeface="Prompt Medium" panose="00000600000000000000" pitchFamily="2" charset="-34"/>
              </a:defRPr>
            </a:lvl2pPr>
            <a:lvl3pPr>
              <a:defRPr sz="2200">
                <a:latin typeface="Prompt Medium" panose="00000600000000000000" pitchFamily="2" charset="-34"/>
                <a:cs typeface="Prompt Medium" panose="00000600000000000000" pitchFamily="2" charset="-34"/>
              </a:defRPr>
            </a:lvl3pPr>
            <a:lvl4pPr>
              <a:defRPr sz="2200">
                <a:latin typeface="Prompt Medium" panose="00000600000000000000" pitchFamily="2" charset="-34"/>
                <a:cs typeface="Prompt Medium" panose="00000600000000000000" pitchFamily="2" charset="-34"/>
              </a:defRPr>
            </a:lvl4pPr>
            <a:lvl5pPr>
              <a:defRPr sz="2200">
                <a:latin typeface="Prompt Medium" panose="00000600000000000000" pitchFamily="2" charset="-34"/>
                <a:cs typeface="Prompt Medium" panose="00000600000000000000" pitchFamily="2" charset="-34"/>
              </a:defRPr>
            </a:lvl5pPr>
          </a:lstStyle>
          <a:p>
            <a:pPr lvl="0"/>
            <a:r>
              <a:rPr lang="en-US"/>
              <a:t>Text</a:t>
            </a:r>
          </a:p>
        </p:txBody>
      </p:sp>
      <p:sp>
        <p:nvSpPr>
          <p:cNvPr id="12" name="Прямоугольник 11"/>
          <p:cNvSpPr/>
          <p:nvPr userDrawn="1"/>
        </p:nvSpPr>
        <p:spPr>
          <a:xfrm>
            <a:off x="0" y="0"/>
            <a:ext cx="12192000" cy="724006"/>
          </a:xfrm>
          <a:prstGeom prst="rect">
            <a:avLst/>
          </a:prstGeom>
          <a:gradFill>
            <a:gsLst>
              <a:gs pos="0">
                <a:schemeClr val="bg1"/>
              </a:gs>
              <a:gs pos="43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Рисунок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5688" y="116750"/>
            <a:ext cx="476776" cy="490506"/>
          </a:xfrm>
          <a:prstGeom prst="rect">
            <a:avLst/>
          </a:prstGeom>
        </p:spPr>
      </p:pic>
      <p:sp>
        <p:nvSpPr>
          <p:cNvPr id="20" name="TextBox 19"/>
          <p:cNvSpPr txBox="1"/>
          <p:nvPr userDrawn="1"/>
        </p:nvSpPr>
        <p:spPr>
          <a:xfrm>
            <a:off x="10527445" y="6434527"/>
            <a:ext cx="702733" cy="276999"/>
          </a:xfrm>
          <a:prstGeom prst="rect">
            <a:avLst/>
          </a:prstGeom>
          <a:noFill/>
        </p:spPr>
        <p:txBody>
          <a:bodyPr wrap="square" rtlCol="0" anchor="ctr">
            <a:spAutoFit/>
          </a:bodyPr>
          <a:lstStyle/>
          <a:p>
            <a:pPr algn="r"/>
            <a:fld id="{6DF049E3-BC97-454F-8B04-CCE7693A74B1}" type="slidenum">
              <a:rPr lang="en-US" sz="1200" smtClean="0">
                <a:solidFill>
                  <a:schemeClr val="accent2"/>
                </a:solidFill>
                <a:latin typeface="+mn-lt"/>
              </a:rPr>
              <a:pPr algn="r"/>
              <a:t>‹#›</a:t>
            </a:fld>
            <a:endParaRPr lang="en-US" sz="1200">
              <a:solidFill>
                <a:schemeClr val="accent2"/>
              </a:solidFill>
              <a:latin typeface="+mn-lt"/>
            </a:endParaRPr>
          </a:p>
        </p:txBody>
      </p:sp>
      <p:sp>
        <p:nvSpPr>
          <p:cNvPr id="21" name="Текст 7"/>
          <p:cNvSpPr>
            <a:spLocks noGrp="1"/>
          </p:cNvSpPr>
          <p:nvPr>
            <p:ph type="body" sz="quarter" idx="13" hasCustomPrompt="1"/>
          </p:nvPr>
        </p:nvSpPr>
        <p:spPr>
          <a:xfrm>
            <a:off x="3984828" y="0"/>
            <a:ext cx="7245350" cy="724006"/>
          </a:xfrm>
          <a:prstGeom prst="rect">
            <a:avLst/>
          </a:prstGeom>
        </p:spPr>
        <p:txBody>
          <a:bodyPr anchor="ctr"/>
          <a:lstStyle>
            <a:lvl1pPr algn="r">
              <a:defRPr sz="2500" baseline="0">
                <a:solidFill>
                  <a:schemeClr val="accent2"/>
                </a:solidFill>
              </a:defRPr>
            </a:lvl1pPr>
            <a:lvl2pPr algn="r">
              <a:defRPr sz="2500">
                <a:solidFill>
                  <a:schemeClr val="bg1"/>
                </a:solidFill>
              </a:defRPr>
            </a:lvl2pPr>
            <a:lvl3pPr algn="r">
              <a:defRPr sz="2500">
                <a:solidFill>
                  <a:schemeClr val="bg1"/>
                </a:solidFill>
              </a:defRPr>
            </a:lvl3pPr>
            <a:lvl4pPr algn="r">
              <a:defRPr sz="2500">
                <a:solidFill>
                  <a:schemeClr val="bg1"/>
                </a:solidFill>
              </a:defRPr>
            </a:lvl4pPr>
            <a:lvl5pPr algn="r">
              <a:defRPr sz="2500">
                <a:solidFill>
                  <a:schemeClr val="bg1"/>
                </a:solidFill>
              </a:defRPr>
            </a:lvl5pPr>
          </a:lstStyle>
          <a:p>
            <a:pPr lvl="0"/>
            <a:r>
              <a:rPr lang="en-US"/>
              <a:t>SECTION TITLE</a:t>
            </a:r>
          </a:p>
        </p:txBody>
      </p:sp>
    </p:spTree>
    <p:extLst>
      <p:ext uri="{BB962C8B-B14F-4D97-AF65-F5344CB8AC3E}">
        <p14:creationId xmlns:p14="http://schemas.microsoft.com/office/powerpoint/2010/main" val="2695317009"/>
      </p:ext>
    </p:extLst>
  </p:cSld>
  <p:clrMapOvr>
    <a:masterClrMapping/>
  </p:clrMapOvr>
  <p:extLst>
    <p:ext uri="{DCECCB84-F9BA-43D5-87BE-67443E8EF086}">
      <p15:sldGuideLst xmlns:p15="http://schemas.microsoft.com/office/powerpoint/2012/main">
        <p15:guide id="1" pos="665">
          <p15:clr>
            <a:srgbClr val="FBAE40"/>
          </p15:clr>
        </p15:guide>
        <p15:guide id="2" pos="7015">
          <p15:clr>
            <a:srgbClr val="FBAE40"/>
          </p15:clr>
        </p15:guide>
        <p15:guide id="4" orient="horz" pos="1570">
          <p15:clr>
            <a:srgbClr val="FBAE40"/>
          </p15:clr>
        </p15:guide>
        <p15:guide id="5" orient="horz" pos="1139">
          <p15:clr>
            <a:srgbClr val="FBAE40"/>
          </p15:clr>
        </p15:guide>
        <p15:guide id="6" pos="3840">
          <p15:clr>
            <a:srgbClr val="FBAE40"/>
          </p15:clr>
        </p15:guide>
        <p15:guide id="7" orient="horz" pos="1979">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11" name="Прямоугольник 10"/>
          <p:cNvSpPr/>
          <p:nvPr userDrawn="1"/>
        </p:nvSpPr>
        <p:spPr>
          <a:xfrm>
            <a:off x="1055688" y="1341438"/>
            <a:ext cx="4118504" cy="41185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Текст 2"/>
          <p:cNvSpPr>
            <a:spLocks noGrp="1"/>
          </p:cNvSpPr>
          <p:nvPr>
            <p:ph type="body" sz="quarter" idx="12" hasCustomPrompt="1"/>
          </p:nvPr>
        </p:nvSpPr>
        <p:spPr>
          <a:xfrm>
            <a:off x="6383867" y="1341438"/>
            <a:ext cx="4752445" cy="660400"/>
          </a:xfrm>
          <a:prstGeom prst="rect">
            <a:avLst/>
          </a:prstGeom>
        </p:spPr>
        <p:txBody>
          <a:bodyPr/>
          <a:lstStyle>
            <a:lvl1pPr>
              <a:defRPr sz="3800" b="1">
                <a:solidFill>
                  <a:schemeClr val="accent1"/>
                </a:solidFill>
                <a:latin typeface="+mj-lt"/>
              </a:defRPr>
            </a:lvl1pPr>
            <a:lvl2pPr>
              <a:defRPr sz="3800">
                <a:solidFill>
                  <a:schemeClr val="accent1"/>
                </a:solidFill>
                <a:latin typeface="+mj-lt"/>
              </a:defRPr>
            </a:lvl2pPr>
            <a:lvl3pPr>
              <a:defRPr sz="3800">
                <a:solidFill>
                  <a:schemeClr val="accent1"/>
                </a:solidFill>
                <a:latin typeface="+mj-lt"/>
              </a:defRPr>
            </a:lvl3pPr>
            <a:lvl4pPr>
              <a:defRPr sz="3800">
                <a:solidFill>
                  <a:schemeClr val="accent1"/>
                </a:solidFill>
                <a:latin typeface="+mj-lt"/>
              </a:defRPr>
            </a:lvl4pPr>
            <a:lvl5pPr>
              <a:defRPr sz="3800">
                <a:solidFill>
                  <a:schemeClr val="accent1"/>
                </a:solidFill>
                <a:latin typeface="+mj-lt"/>
              </a:defRPr>
            </a:lvl5pPr>
          </a:lstStyle>
          <a:p>
            <a:pPr lvl="0"/>
            <a:r>
              <a:rPr lang="en-US"/>
              <a:t>IMAGE</a:t>
            </a:r>
          </a:p>
        </p:txBody>
      </p:sp>
      <p:sp>
        <p:nvSpPr>
          <p:cNvPr id="7" name="Текст 6"/>
          <p:cNvSpPr>
            <a:spLocks noGrp="1"/>
          </p:cNvSpPr>
          <p:nvPr>
            <p:ph type="body" sz="quarter" idx="13" hasCustomPrompt="1"/>
          </p:nvPr>
        </p:nvSpPr>
        <p:spPr>
          <a:xfrm>
            <a:off x="6383867" y="2492375"/>
            <a:ext cx="4752446" cy="3688292"/>
          </a:xfrm>
          <a:prstGeom prst="rect">
            <a:avLst/>
          </a:prstGeom>
        </p:spPr>
        <p:txBody>
          <a:bodyPr/>
          <a:lstStyle>
            <a:lvl1pPr>
              <a:defRPr>
                <a:solidFill>
                  <a:schemeClr val="accent2"/>
                </a:solidFill>
              </a:defRPr>
            </a:lvl1pPr>
          </a:lstStyle>
          <a:p>
            <a:pPr lvl="0"/>
            <a:r>
              <a:rPr lang="en-US"/>
              <a:t>Text</a:t>
            </a:r>
          </a:p>
        </p:txBody>
      </p:sp>
      <p:sp>
        <p:nvSpPr>
          <p:cNvPr id="10" name="Рисунок 9"/>
          <p:cNvSpPr>
            <a:spLocks noGrp="1"/>
          </p:cNvSpPr>
          <p:nvPr>
            <p:ph type="pic" sz="quarter" idx="14"/>
          </p:nvPr>
        </p:nvSpPr>
        <p:spPr>
          <a:xfrm>
            <a:off x="1694921" y="2001838"/>
            <a:ext cx="4118504" cy="4118504"/>
          </a:xfrm>
          <a:prstGeom prst="rect">
            <a:avLst/>
          </a:prstGeom>
          <a:solidFill>
            <a:schemeClr val="accent1"/>
          </a:solidFill>
        </p:spPr>
        <p:txBody>
          <a:bodyPr/>
          <a:lstStyle>
            <a:lvl1pPr>
              <a:defRPr>
                <a:solidFill>
                  <a:schemeClr val="bg1"/>
                </a:solidFill>
              </a:defRPr>
            </a:lvl1pPr>
          </a:lstStyle>
          <a:p>
            <a:endParaRPr lang="en-US"/>
          </a:p>
        </p:txBody>
      </p:sp>
      <p:sp>
        <p:nvSpPr>
          <p:cNvPr id="15" name="Прямоугольник 14"/>
          <p:cNvSpPr/>
          <p:nvPr userDrawn="1"/>
        </p:nvSpPr>
        <p:spPr>
          <a:xfrm>
            <a:off x="0" y="0"/>
            <a:ext cx="12192000" cy="724006"/>
          </a:xfrm>
          <a:prstGeom prst="rect">
            <a:avLst/>
          </a:prstGeom>
          <a:gradFill>
            <a:gsLst>
              <a:gs pos="0">
                <a:schemeClr val="bg1"/>
              </a:gs>
              <a:gs pos="43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Рисунок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5690" y="116750"/>
            <a:ext cx="476776" cy="490506"/>
          </a:xfrm>
          <a:prstGeom prst="rect">
            <a:avLst/>
          </a:prstGeom>
        </p:spPr>
      </p:pic>
      <p:sp>
        <p:nvSpPr>
          <p:cNvPr id="18" name="TextBox 17"/>
          <p:cNvSpPr txBox="1"/>
          <p:nvPr userDrawn="1"/>
        </p:nvSpPr>
        <p:spPr>
          <a:xfrm>
            <a:off x="10527445" y="6434527"/>
            <a:ext cx="702733" cy="276999"/>
          </a:xfrm>
          <a:prstGeom prst="rect">
            <a:avLst/>
          </a:prstGeom>
          <a:noFill/>
        </p:spPr>
        <p:txBody>
          <a:bodyPr wrap="square" rtlCol="0" anchor="ctr">
            <a:spAutoFit/>
          </a:bodyPr>
          <a:lstStyle/>
          <a:p>
            <a:pPr algn="r"/>
            <a:fld id="{6DF049E3-BC97-454F-8B04-CCE7693A74B1}" type="slidenum">
              <a:rPr lang="en-US" sz="1200" smtClean="0">
                <a:solidFill>
                  <a:schemeClr val="accent2"/>
                </a:solidFill>
                <a:latin typeface="+mn-lt"/>
              </a:rPr>
              <a:pPr algn="r"/>
              <a:t>‹#›</a:t>
            </a:fld>
            <a:endParaRPr lang="en-US" sz="1200">
              <a:solidFill>
                <a:schemeClr val="accent2"/>
              </a:solidFill>
              <a:latin typeface="+mn-lt"/>
            </a:endParaRPr>
          </a:p>
        </p:txBody>
      </p:sp>
      <p:sp>
        <p:nvSpPr>
          <p:cNvPr id="19" name="Текст 7"/>
          <p:cNvSpPr>
            <a:spLocks noGrp="1"/>
          </p:cNvSpPr>
          <p:nvPr>
            <p:ph type="body" sz="quarter" idx="15" hasCustomPrompt="1"/>
          </p:nvPr>
        </p:nvSpPr>
        <p:spPr>
          <a:xfrm>
            <a:off x="3984828" y="0"/>
            <a:ext cx="7245350" cy="724006"/>
          </a:xfrm>
          <a:prstGeom prst="rect">
            <a:avLst/>
          </a:prstGeom>
        </p:spPr>
        <p:txBody>
          <a:bodyPr anchor="ctr"/>
          <a:lstStyle>
            <a:lvl1pPr algn="r">
              <a:defRPr sz="2500" baseline="0">
                <a:solidFill>
                  <a:schemeClr val="accent2"/>
                </a:solidFill>
              </a:defRPr>
            </a:lvl1pPr>
            <a:lvl2pPr algn="r">
              <a:defRPr sz="2500">
                <a:solidFill>
                  <a:schemeClr val="bg1"/>
                </a:solidFill>
              </a:defRPr>
            </a:lvl2pPr>
            <a:lvl3pPr algn="r">
              <a:defRPr sz="2500">
                <a:solidFill>
                  <a:schemeClr val="bg1"/>
                </a:solidFill>
              </a:defRPr>
            </a:lvl3pPr>
            <a:lvl4pPr algn="r">
              <a:defRPr sz="2500">
                <a:solidFill>
                  <a:schemeClr val="bg1"/>
                </a:solidFill>
              </a:defRPr>
            </a:lvl4pPr>
            <a:lvl5pPr algn="r">
              <a:defRPr sz="2500">
                <a:solidFill>
                  <a:schemeClr val="bg1"/>
                </a:solidFill>
              </a:defRPr>
            </a:lvl5pPr>
          </a:lstStyle>
          <a:p>
            <a:pPr lvl="0"/>
            <a:r>
              <a:rPr lang="en-US"/>
              <a:t>SECTION TITLE</a:t>
            </a:r>
          </a:p>
        </p:txBody>
      </p:sp>
    </p:spTree>
    <p:extLst>
      <p:ext uri="{BB962C8B-B14F-4D97-AF65-F5344CB8AC3E}">
        <p14:creationId xmlns:p14="http://schemas.microsoft.com/office/powerpoint/2010/main" val="3569726892"/>
      </p:ext>
    </p:extLst>
  </p:cSld>
  <p:clrMapOvr>
    <a:masterClrMapping/>
  </p:clrMapOvr>
  <p:extLst>
    <p:ext uri="{DCECCB84-F9BA-43D5-87BE-67443E8EF086}">
      <p15:sldGuideLst xmlns:p15="http://schemas.microsoft.com/office/powerpoint/2012/main">
        <p15:guide id="0" orient="horz" pos="845">
          <p15:clr>
            <a:srgbClr val="FBAE40"/>
          </p15:clr>
        </p15:guide>
        <p15:guide id="1" pos="665">
          <p15:clr>
            <a:srgbClr val="FBAE40"/>
          </p15:clr>
        </p15:guide>
        <p15:guide id="2" pos="7015">
          <p15:clr>
            <a:srgbClr val="FBAE40"/>
          </p15:clr>
        </p15:guide>
        <p15:guide id="3" orient="horz" pos="1253">
          <p15:clr>
            <a:srgbClr val="FBAE40"/>
          </p15:clr>
        </p15:guide>
        <p15:guide id="4" orient="horz" pos="1570">
          <p15:clr>
            <a:srgbClr val="FBAE40"/>
          </p15:clr>
        </p15:guide>
        <p15:guide id="5" pos="1073">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sp>
        <p:nvSpPr>
          <p:cNvPr id="22" name="Прямоугольник 21"/>
          <p:cNvSpPr/>
          <p:nvPr userDrawn="1"/>
        </p:nvSpPr>
        <p:spPr>
          <a:xfrm>
            <a:off x="0" y="0"/>
            <a:ext cx="12192000" cy="6858000"/>
          </a:xfrm>
          <a:prstGeom prst="rect">
            <a:avLst/>
          </a:prstGeom>
          <a:gradFill>
            <a:gsLst>
              <a:gs pos="0">
                <a:schemeClr val="bg1"/>
              </a:gs>
              <a:gs pos="55488">
                <a:srgbClr val="A9CD5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Рисунок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7" name="Текст 6"/>
          <p:cNvSpPr>
            <a:spLocks noGrp="1"/>
          </p:cNvSpPr>
          <p:nvPr>
            <p:ph type="body" sz="quarter" idx="10" hasCustomPrompt="1"/>
          </p:nvPr>
        </p:nvSpPr>
        <p:spPr>
          <a:xfrm>
            <a:off x="966583" y="2187984"/>
            <a:ext cx="5832149" cy="941135"/>
          </a:xfrm>
          <a:prstGeom prst="rect">
            <a:avLst/>
          </a:prstGeom>
        </p:spPr>
        <p:txBody>
          <a:bodyPr/>
          <a:lstStyle>
            <a:lvl1pPr marL="0" indent="0">
              <a:buNone/>
              <a:defRPr sz="3600" b="1">
                <a:solidFill>
                  <a:schemeClr val="accent2"/>
                </a:solidFill>
                <a:latin typeface="+mj-lt"/>
              </a:defRPr>
            </a:lvl1pPr>
            <a:lvl2pPr>
              <a:defRPr sz="9600">
                <a:solidFill>
                  <a:schemeClr val="bg1"/>
                </a:solidFill>
                <a:latin typeface="+mj-lt"/>
              </a:defRPr>
            </a:lvl2pPr>
            <a:lvl3pPr>
              <a:defRPr sz="9600">
                <a:solidFill>
                  <a:schemeClr val="bg1"/>
                </a:solidFill>
                <a:latin typeface="+mj-lt"/>
              </a:defRPr>
            </a:lvl3pPr>
            <a:lvl4pPr>
              <a:defRPr sz="9600">
                <a:solidFill>
                  <a:schemeClr val="bg1"/>
                </a:solidFill>
                <a:latin typeface="+mj-lt"/>
              </a:defRPr>
            </a:lvl4pPr>
            <a:lvl5pPr>
              <a:defRPr sz="9600">
                <a:solidFill>
                  <a:schemeClr val="bg1"/>
                </a:solidFill>
                <a:latin typeface="+mj-lt"/>
              </a:defRPr>
            </a:lvl5pPr>
          </a:lstStyle>
          <a:p>
            <a:pPr lvl="0"/>
            <a:r>
              <a:rPr lang="en-US"/>
              <a:t>THANK YOU!</a:t>
            </a:r>
          </a:p>
        </p:txBody>
      </p:sp>
      <p:pic>
        <p:nvPicPr>
          <p:cNvPr id="12" name="Рисунок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2621" y="406757"/>
            <a:ext cx="773111" cy="795375"/>
          </a:xfrm>
          <a:prstGeom prst="rect">
            <a:avLst/>
          </a:prstGeom>
        </p:spPr>
      </p:pic>
      <p:sp>
        <p:nvSpPr>
          <p:cNvPr id="10" name="Текст 3"/>
          <p:cNvSpPr>
            <a:spLocks noGrp="1"/>
          </p:cNvSpPr>
          <p:nvPr>
            <p:ph type="body" sz="quarter" idx="12" hasCustomPrompt="1"/>
          </p:nvPr>
        </p:nvSpPr>
        <p:spPr>
          <a:xfrm>
            <a:off x="971019" y="3875724"/>
            <a:ext cx="3592512" cy="359712"/>
          </a:xfrm>
          <a:prstGeom prst="rect">
            <a:avLst/>
          </a:prstGeom>
        </p:spPr>
        <p:txBody>
          <a:bodyPr/>
          <a:lstStyle>
            <a:lvl1pPr>
              <a:defRPr sz="2000" b="1">
                <a:solidFill>
                  <a:schemeClr val="tx1"/>
                </a:solidFill>
                <a:latin typeface="+mj-lt"/>
              </a:defRPr>
            </a:lvl1pPr>
            <a:lvl2pPr>
              <a:defRPr sz="3800">
                <a:solidFill>
                  <a:schemeClr val="bg1"/>
                </a:solidFill>
                <a:latin typeface="+mj-lt"/>
              </a:defRPr>
            </a:lvl2pPr>
            <a:lvl3pPr>
              <a:defRPr sz="3800">
                <a:solidFill>
                  <a:schemeClr val="bg1"/>
                </a:solidFill>
                <a:latin typeface="+mj-lt"/>
              </a:defRPr>
            </a:lvl3pPr>
            <a:lvl4pPr>
              <a:defRPr sz="3800">
                <a:solidFill>
                  <a:schemeClr val="bg1"/>
                </a:solidFill>
                <a:latin typeface="+mj-lt"/>
              </a:defRPr>
            </a:lvl4pPr>
            <a:lvl5pPr>
              <a:defRPr sz="3800">
                <a:solidFill>
                  <a:schemeClr val="bg1"/>
                </a:solidFill>
                <a:latin typeface="+mj-lt"/>
              </a:defRPr>
            </a:lvl5pPr>
          </a:lstStyle>
          <a:p>
            <a:pPr lvl="0"/>
            <a:r>
              <a:rPr lang="en-US"/>
              <a:t>CONTACTS</a:t>
            </a:r>
          </a:p>
        </p:txBody>
      </p:sp>
      <p:sp>
        <p:nvSpPr>
          <p:cNvPr id="14" name="Текст 6"/>
          <p:cNvSpPr>
            <a:spLocks noGrp="1"/>
          </p:cNvSpPr>
          <p:nvPr>
            <p:ph type="body" sz="quarter" idx="13" hasCustomPrompt="1"/>
          </p:nvPr>
        </p:nvSpPr>
        <p:spPr>
          <a:xfrm>
            <a:off x="980014" y="4388861"/>
            <a:ext cx="4557183" cy="405258"/>
          </a:xfrm>
          <a:prstGeom prst="rect">
            <a:avLst/>
          </a:prstGeom>
        </p:spPr>
        <p:txBody>
          <a:bodyPr/>
          <a:lstStyle>
            <a:lvl1pPr marL="0" marR="0" indent="0" defTabSz="914400" eaLnBrk="1" fontAlgn="auto" latinLnBrk="0" hangingPunct="1">
              <a:lnSpc>
                <a:spcPct val="100000"/>
              </a:lnSpc>
              <a:spcBef>
                <a:spcPts val="0"/>
              </a:spcBef>
              <a:spcAft>
                <a:spcPts val="0"/>
              </a:spcAft>
              <a:buClrTx/>
              <a:buSzTx/>
              <a:buFontTx/>
              <a:buNone/>
              <a:tabLst/>
              <a:defRPr sz="1100">
                <a:solidFill>
                  <a:schemeClr val="tx1"/>
                </a:solidFill>
              </a:defRPr>
            </a:lvl1pPr>
            <a:lvl2pPr>
              <a:defRPr sz="2200">
                <a:solidFill>
                  <a:schemeClr val="bg1"/>
                </a:solidFill>
              </a:defRPr>
            </a:lvl2pPr>
            <a:lvl3pPr>
              <a:defRPr sz="2200">
                <a:solidFill>
                  <a:schemeClr val="bg1"/>
                </a:solidFill>
              </a:defRPr>
            </a:lvl3pPr>
            <a:lvl4pPr>
              <a:defRPr sz="2200">
                <a:solidFill>
                  <a:schemeClr val="bg1"/>
                </a:solidFill>
              </a:defRPr>
            </a:lvl4pPr>
            <a:lvl5pPr>
              <a:defRPr sz="2200">
                <a:solidFill>
                  <a:schemeClr val="bg1"/>
                </a:solidFill>
              </a:defRPr>
            </a:lvl5pPr>
          </a:lstStyle>
          <a:p>
            <a:pPr lvl="0"/>
            <a:r>
              <a:rPr lang="en-US"/>
              <a:t>Name, surname of the speaker</a:t>
            </a:r>
          </a:p>
          <a:p>
            <a:pPr lvl="0"/>
            <a:r>
              <a:rPr lang="en-US"/>
              <a:t>name@mail.eu</a:t>
            </a:r>
          </a:p>
        </p:txBody>
      </p:sp>
      <p:pic>
        <p:nvPicPr>
          <p:cNvPr id="16" name="object 12"/>
          <p:cNvPicPr/>
          <p:nvPr userDrawn="1"/>
        </p:nvPicPr>
        <p:blipFill>
          <a:blip r:embed="rId4">
            <a:extLst>
              <a:ext uri="{28A0092B-C50C-407E-A947-70E740481C1C}">
                <a14:useLocalDpi xmlns:a14="http://schemas.microsoft.com/office/drawing/2010/main" val="0"/>
              </a:ext>
            </a:extLst>
          </a:blip>
          <a:stretch>
            <a:fillRect/>
          </a:stretch>
        </p:blipFill>
        <p:spPr>
          <a:xfrm>
            <a:off x="1066864" y="5370263"/>
            <a:ext cx="218243" cy="218243"/>
          </a:xfrm>
          <a:prstGeom prst="rect">
            <a:avLst/>
          </a:prstGeom>
        </p:spPr>
      </p:pic>
      <p:pic>
        <p:nvPicPr>
          <p:cNvPr id="17" name="object 13"/>
          <p:cNvPicPr/>
          <p:nvPr userDrawn="1"/>
        </p:nvPicPr>
        <p:blipFill>
          <a:blip r:embed="rId5">
            <a:extLst>
              <a:ext uri="{28A0092B-C50C-407E-A947-70E740481C1C}">
                <a14:useLocalDpi xmlns:a14="http://schemas.microsoft.com/office/drawing/2010/main" val="0"/>
              </a:ext>
            </a:extLst>
          </a:blip>
          <a:stretch>
            <a:fillRect/>
          </a:stretch>
        </p:blipFill>
        <p:spPr>
          <a:xfrm>
            <a:off x="1068504" y="4979015"/>
            <a:ext cx="217023" cy="210994"/>
          </a:xfrm>
          <a:prstGeom prst="rect">
            <a:avLst/>
          </a:prstGeom>
        </p:spPr>
      </p:pic>
      <p:sp>
        <p:nvSpPr>
          <p:cNvPr id="18" name="Текст 12"/>
          <p:cNvSpPr>
            <a:spLocks noGrp="1"/>
          </p:cNvSpPr>
          <p:nvPr>
            <p:ph type="body" sz="quarter" idx="16" hasCustomPrompt="1"/>
          </p:nvPr>
        </p:nvSpPr>
        <p:spPr>
          <a:xfrm>
            <a:off x="1284815" y="5337042"/>
            <a:ext cx="2860675" cy="328612"/>
          </a:xfrm>
          <a:prstGeom prst="rect">
            <a:avLst/>
          </a:prstGeom>
        </p:spPr>
        <p:txBody>
          <a:bodyPr/>
          <a:lstStyle>
            <a:lvl1pPr>
              <a:defRPr sz="10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www.nexus-heproject.eu</a:t>
            </a:r>
          </a:p>
        </p:txBody>
      </p:sp>
      <p:sp>
        <p:nvSpPr>
          <p:cNvPr id="20" name="Текст 18"/>
          <p:cNvSpPr>
            <a:spLocks noGrp="1"/>
          </p:cNvSpPr>
          <p:nvPr>
            <p:ph type="body" sz="quarter" idx="11" hasCustomPrompt="1"/>
          </p:nvPr>
        </p:nvSpPr>
        <p:spPr>
          <a:xfrm>
            <a:off x="979526" y="5765796"/>
            <a:ext cx="5099539" cy="323530"/>
          </a:xfrm>
          <a:prstGeom prst="rect">
            <a:avLst/>
          </a:prstGeom>
        </p:spPr>
        <p:txBody>
          <a:bodyPr/>
          <a:lstStyle>
            <a:lvl1pPr>
              <a:defRPr sz="700">
                <a:solidFill>
                  <a:schemeClr val="tx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This project has been funded by the European Union's Horizon Europe research and innovation </a:t>
            </a:r>
            <a:r>
              <a:rPr lang="en-US" err="1"/>
              <a:t>programme</a:t>
            </a:r>
            <a:r>
              <a:rPr lang="en-US"/>
              <a:t> under grant agreement No. 101177985. UK partners are funded by the UK. </a:t>
            </a:r>
          </a:p>
        </p:txBody>
      </p:sp>
      <p:sp>
        <p:nvSpPr>
          <p:cNvPr id="21" name="TextBox 20"/>
          <p:cNvSpPr txBox="1"/>
          <p:nvPr userDrawn="1"/>
        </p:nvSpPr>
        <p:spPr>
          <a:xfrm>
            <a:off x="10527445" y="6434527"/>
            <a:ext cx="702733" cy="276999"/>
          </a:xfrm>
          <a:prstGeom prst="rect">
            <a:avLst/>
          </a:prstGeom>
          <a:noFill/>
        </p:spPr>
        <p:txBody>
          <a:bodyPr wrap="square" rtlCol="0" anchor="ctr">
            <a:spAutoFit/>
          </a:bodyPr>
          <a:lstStyle/>
          <a:p>
            <a:pPr algn="r"/>
            <a:fld id="{6DF049E3-BC97-454F-8B04-CCE7693A74B1}" type="slidenum">
              <a:rPr lang="en-US" sz="1200" smtClean="0">
                <a:solidFill>
                  <a:schemeClr val="accent2"/>
                </a:solidFill>
                <a:latin typeface="+mn-lt"/>
              </a:rPr>
              <a:pPr algn="r"/>
              <a:t>‹#›</a:t>
            </a:fld>
            <a:endParaRPr lang="en-US" sz="1200">
              <a:solidFill>
                <a:schemeClr val="accent2"/>
              </a:solidFill>
              <a:latin typeface="+mn-lt"/>
            </a:endParaRPr>
          </a:p>
        </p:txBody>
      </p:sp>
      <p:pic>
        <p:nvPicPr>
          <p:cNvPr id="3" name="Рисунок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242995" y="6198541"/>
            <a:ext cx="573155" cy="433181"/>
          </a:xfrm>
          <a:prstGeom prst="rect">
            <a:avLst/>
          </a:prstGeom>
        </p:spPr>
      </p:pic>
      <p:pic>
        <p:nvPicPr>
          <p:cNvPr id="4" name="Picture 3" descr="Blue text on a black background&#10;&#10;Description automatically generated">
            <a:extLst>
              <a:ext uri="{FF2B5EF4-FFF2-40B4-BE49-F238E27FC236}">
                <a16:creationId xmlns:a16="http://schemas.microsoft.com/office/drawing/2014/main" id="{5559544F-80C8-9332-9847-3EF2B04D7A8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72621" y="6197077"/>
            <a:ext cx="1948098" cy="434645"/>
          </a:xfrm>
          <a:prstGeom prst="rect">
            <a:avLst/>
          </a:prstGeom>
        </p:spPr>
      </p:pic>
      <p:sp>
        <p:nvSpPr>
          <p:cNvPr id="5" name="Текст 10">
            <a:extLst>
              <a:ext uri="{FF2B5EF4-FFF2-40B4-BE49-F238E27FC236}">
                <a16:creationId xmlns:a16="http://schemas.microsoft.com/office/drawing/2014/main" id="{0B3A6FF1-4754-24B3-B618-A34982997598}"/>
              </a:ext>
            </a:extLst>
          </p:cNvPr>
          <p:cNvSpPr>
            <a:spLocks noGrp="1"/>
          </p:cNvSpPr>
          <p:nvPr>
            <p:ph type="body" sz="quarter" idx="15" hasCustomPrompt="1"/>
          </p:nvPr>
        </p:nvSpPr>
        <p:spPr>
          <a:xfrm>
            <a:off x="1280768" y="4985397"/>
            <a:ext cx="2864722" cy="338931"/>
          </a:xfrm>
          <a:prstGeom prst="rect">
            <a:avLst/>
          </a:prstGeom>
        </p:spPr>
        <p:txBody>
          <a:bodyPr/>
          <a:lstStyle>
            <a:lvl1pPr>
              <a:defRPr sz="1000">
                <a:solidFill>
                  <a:schemeClr val="tx1"/>
                </a:solidFill>
                <a:latin typeface="+mn-lt"/>
              </a:defRPr>
            </a:lvl1pPr>
            <a:lvl2pPr>
              <a:defRPr sz="1400">
                <a:solidFill>
                  <a:schemeClr val="bg1"/>
                </a:solidFill>
                <a:latin typeface="+mn-lt"/>
              </a:defRPr>
            </a:lvl2pPr>
            <a:lvl3pPr>
              <a:defRPr sz="1400">
                <a:solidFill>
                  <a:schemeClr val="bg1"/>
                </a:solidFill>
                <a:latin typeface="+mn-lt"/>
              </a:defRPr>
            </a:lvl3pPr>
            <a:lvl4pPr>
              <a:defRPr sz="1400">
                <a:solidFill>
                  <a:schemeClr val="bg1"/>
                </a:solidFill>
                <a:latin typeface="+mn-lt"/>
              </a:defRPr>
            </a:lvl4pPr>
            <a:lvl5pPr>
              <a:defRPr sz="1400">
                <a:solidFill>
                  <a:schemeClr val="bg1"/>
                </a:solidFill>
                <a:latin typeface="+mn-lt"/>
              </a:defRPr>
            </a:lvl5pPr>
          </a:lstStyle>
          <a:p>
            <a:pPr lvl="0"/>
            <a:r>
              <a:rPr lang="en-US"/>
              <a:t>NEXUS Project</a:t>
            </a:r>
          </a:p>
        </p:txBody>
      </p:sp>
    </p:spTree>
    <p:extLst>
      <p:ext uri="{BB962C8B-B14F-4D97-AF65-F5344CB8AC3E}">
        <p14:creationId xmlns:p14="http://schemas.microsoft.com/office/powerpoint/2010/main" val="564297598"/>
      </p:ext>
    </p:extLst>
  </p:cSld>
  <p:clrMapOvr>
    <a:masterClrMapping/>
  </p:clrMapOvr>
  <p:extLst>
    <p:ext uri="{DCECCB84-F9BA-43D5-87BE-67443E8EF086}">
      <p15:sldGuideLst xmlns:p15="http://schemas.microsoft.com/office/powerpoint/2012/main">
        <p15:guide id="1" pos="665">
          <p15:clr>
            <a:srgbClr val="FBAE40"/>
          </p15:clr>
        </p15:guide>
        <p15:guide id="2" orient="horz" pos="336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ntacts">
    <p:spTree>
      <p:nvGrpSpPr>
        <p:cNvPr id="1" name=""/>
        <p:cNvGrpSpPr/>
        <p:nvPr/>
      </p:nvGrpSpPr>
      <p:grpSpPr>
        <a:xfrm>
          <a:off x="0" y="0"/>
          <a:ext cx="0" cy="0"/>
          <a:chOff x="0" y="0"/>
          <a:chExt cx="0" cy="0"/>
        </a:xfrm>
      </p:grpSpPr>
      <p:sp>
        <p:nvSpPr>
          <p:cNvPr id="23" name="Прямоугольник 22"/>
          <p:cNvSpPr/>
          <p:nvPr userDrawn="1"/>
        </p:nvSpPr>
        <p:spPr>
          <a:xfrm>
            <a:off x="0" y="0"/>
            <a:ext cx="12192000" cy="6858000"/>
          </a:xfrm>
          <a:prstGeom prst="rect">
            <a:avLst/>
          </a:prstGeom>
          <a:gradFill>
            <a:gsLst>
              <a:gs pos="0">
                <a:schemeClr val="bg1"/>
              </a:gs>
              <a:gs pos="55488">
                <a:srgbClr val="6ABBD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Рисунок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Текст 6"/>
          <p:cNvSpPr>
            <a:spLocks noGrp="1"/>
          </p:cNvSpPr>
          <p:nvPr>
            <p:ph type="body" sz="quarter" idx="10" hasCustomPrompt="1"/>
          </p:nvPr>
        </p:nvSpPr>
        <p:spPr>
          <a:xfrm>
            <a:off x="966583" y="2187984"/>
            <a:ext cx="5832149" cy="941135"/>
          </a:xfrm>
          <a:prstGeom prst="rect">
            <a:avLst/>
          </a:prstGeom>
        </p:spPr>
        <p:txBody>
          <a:bodyPr/>
          <a:lstStyle>
            <a:lvl1pPr marL="0" indent="0">
              <a:buNone/>
              <a:defRPr sz="3600" b="1">
                <a:solidFill>
                  <a:schemeClr val="accent2"/>
                </a:solidFill>
                <a:latin typeface="+mj-lt"/>
              </a:defRPr>
            </a:lvl1pPr>
            <a:lvl2pPr>
              <a:defRPr sz="9600">
                <a:solidFill>
                  <a:schemeClr val="bg1"/>
                </a:solidFill>
                <a:latin typeface="+mj-lt"/>
              </a:defRPr>
            </a:lvl2pPr>
            <a:lvl3pPr>
              <a:defRPr sz="9600">
                <a:solidFill>
                  <a:schemeClr val="bg1"/>
                </a:solidFill>
                <a:latin typeface="+mj-lt"/>
              </a:defRPr>
            </a:lvl3pPr>
            <a:lvl4pPr>
              <a:defRPr sz="9600">
                <a:solidFill>
                  <a:schemeClr val="bg1"/>
                </a:solidFill>
                <a:latin typeface="+mj-lt"/>
              </a:defRPr>
            </a:lvl4pPr>
            <a:lvl5pPr>
              <a:defRPr sz="9600">
                <a:solidFill>
                  <a:schemeClr val="bg1"/>
                </a:solidFill>
                <a:latin typeface="+mj-lt"/>
              </a:defRPr>
            </a:lvl5pPr>
          </a:lstStyle>
          <a:p>
            <a:pPr lvl="0"/>
            <a:r>
              <a:rPr lang="en-US"/>
              <a:t>THANK YOU!</a:t>
            </a:r>
          </a:p>
        </p:txBody>
      </p:sp>
      <p:pic>
        <p:nvPicPr>
          <p:cNvPr id="12" name="Рисунок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2621" y="406757"/>
            <a:ext cx="773111" cy="795375"/>
          </a:xfrm>
          <a:prstGeom prst="rect">
            <a:avLst/>
          </a:prstGeom>
        </p:spPr>
      </p:pic>
      <p:sp>
        <p:nvSpPr>
          <p:cNvPr id="10" name="Текст 3"/>
          <p:cNvSpPr>
            <a:spLocks noGrp="1"/>
          </p:cNvSpPr>
          <p:nvPr>
            <p:ph type="body" sz="quarter" idx="12" hasCustomPrompt="1"/>
          </p:nvPr>
        </p:nvSpPr>
        <p:spPr>
          <a:xfrm>
            <a:off x="971019" y="3875724"/>
            <a:ext cx="3592512" cy="359712"/>
          </a:xfrm>
          <a:prstGeom prst="rect">
            <a:avLst/>
          </a:prstGeom>
        </p:spPr>
        <p:txBody>
          <a:bodyPr/>
          <a:lstStyle>
            <a:lvl1pPr>
              <a:defRPr sz="2000" b="1">
                <a:solidFill>
                  <a:schemeClr val="tx1"/>
                </a:solidFill>
                <a:latin typeface="+mj-lt"/>
              </a:defRPr>
            </a:lvl1pPr>
            <a:lvl2pPr>
              <a:defRPr sz="3800">
                <a:solidFill>
                  <a:schemeClr val="bg1"/>
                </a:solidFill>
                <a:latin typeface="+mj-lt"/>
              </a:defRPr>
            </a:lvl2pPr>
            <a:lvl3pPr>
              <a:defRPr sz="3800">
                <a:solidFill>
                  <a:schemeClr val="bg1"/>
                </a:solidFill>
                <a:latin typeface="+mj-lt"/>
              </a:defRPr>
            </a:lvl3pPr>
            <a:lvl4pPr>
              <a:defRPr sz="3800">
                <a:solidFill>
                  <a:schemeClr val="bg1"/>
                </a:solidFill>
                <a:latin typeface="+mj-lt"/>
              </a:defRPr>
            </a:lvl4pPr>
            <a:lvl5pPr>
              <a:defRPr sz="3800">
                <a:solidFill>
                  <a:schemeClr val="bg1"/>
                </a:solidFill>
                <a:latin typeface="+mj-lt"/>
              </a:defRPr>
            </a:lvl5pPr>
          </a:lstStyle>
          <a:p>
            <a:pPr lvl="0"/>
            <a:r>
              <a:rPr lang="en-US"/>
              <a:t>CONTACTS</a:t>
            </a:r>
          </a:p>
        </p:txBody>
      </p:sp>
      <p:sp>
        <p:nvSpPr>
          <p:cNvPr id="14" name="Текст 6"/>
          <p:cNvSpPr>
            <a:spLocks noGrp="1"/>
          </p:cNvSpPr>
          <p:nvPr>
            <p:ph type="body" sz="quarter" idx="13" hasCustomPrompt="1"/>
          </p:nvPr>
        </p:nvSpPr>
        <p:spPr>
          <a:xfrm>
            <a:off x="980014" y="4388861"/>
            <a:ext cx="4557183" cy="405258"/>
          </a:xfrm>
          <a:prstGeom prst="rect">
            <a:avLst/>
          </a:prstGeom>
        </p:spPr>
        <p:txBody>
          <a:bodyPr/>
          <a:lstStyle>
            <a:lvl1pPr marL="0" marR="0" indent="0" defTabSz="914400" eaLnBrk="1" fontAlgn="auto" latinLnBrk="0" hangingPunct="1">
              <a:lnSpc>
                <a:spcPct val="100000"/>
              </a:lnSpc>
              <a:spcBef>
                <a:spcPts val="0"/>
              </a:spcBef>
              <a:spcAft>
                <a:spcPts val="0"/>
              </a:spcAft>
              <a:buClrTx/>
              <a:buSzTx/>
              <a:buFontTx/>
              <a:buNone/>
              <a:tabLst/>
              <a:defRPr sz="1100">
                <a:solidFill>
                  <a:schemeClr val="tx1"/>
                </a:solidFill>
              </a:defRPr>
            </a:lvl1pPr>
            <a:lvl2pPr>
              <a:defRPr sz="2200">
                <a:solidFill>
                  <a:schemeClr val="bg1"/>
                </a:solidFill>
              </a:defRPr>
            </a:lvl2pPr>
            <a:lvl3pPr>
              <a:defRPr sz="2200">
                <a:solidFill>
                  <a:schemeClr val="bg1"/>
                </a:solidFill>
              </a:defRPr>
            </a:lvl3pPr>
            <a:lvl4pPr>
              <a:defRPr sz="2200">
                <a:solidFill>
                  <a:schemeClr val="bg1"/>
                </a:solidFill>
              </a:defRPr>
            </a:lvl4pPr>
            <a:lvl5pPr>
              <a:defRPr sz="2200">
                <a:solidFill>
                  <a:schemeClr val="bg1"/>
                </a:solidFill>
              </a:defRPr>
            </a:lvl5pPr>
          </a:lstStyle>
          <a:p>
            <a:pPr lvl="0"/>
            <a:r>
              <a:rPr lang="en-US"/>
              <a:t>Name, surname of the speaker</a:t>
            </a:r>
          </a:p>
          <a:p>
            <a:pPr lvl="0"/>
            <a:r>
              <a:rPr lang="en-US"/>
              <a:t>name@mail.eu</a:t>
            </a:r>
          </a:p>
        </p:txBody>
      </p:sp>
      <p:sp>
        <p:nvSpPr>
          <p:cNvPr id="15" name="Текст 10"/>
          <p:cNvSpPr>
            <a:spLocks noGrp="1"/>
          </p:cNvSpPr>
          <p:nvPr>
            <p:ph type="body" sz="quarter" idx="15" hasCustomPrompt="1"/>
          </p:nvPr>
        </p:nvSpPr>
        <p:spPr>
          <a:xfrm>
            <a:off x="1280768" y="4985397"/>
            <a:ext cx="2864722" cy="338931"/>
          </a:xfrm>
          <a:prstGeom prst="rect">
            <a:avLst/>
          </a:prstGeom>
        </p:spPr>
        <p:txBody>
          <a:bodyPr/>
          <a:lstStyle>
            <a:lvl1pPr>
              <a:defRPr sz="1000">
                <a:solidFill>
                  <a:schemeClr val="tx1"/>
                </a:solidFill>
                <a:latin typeface="+mn-lt"/>
              </a:defRPr>
            </a:lvl1pPr>
            <a:lvl2pPr>
              <a:defRPr sz="1400">
                <a:solidFill>
                  <a:schemeClr val="bg1"/>
                </a:solidFill>
                <a:latin typeface="+mn-lt"/>
              </a:defRPr>
            </a:lvl2pPr>
            <a:lvl3pPr>
              <a:defRPr sz="1400">
                <a:solidFill>
                  <a:schemeClr val="bg1"/>
                </a:solidFill>
                <a:latin typeface="+mn-lt"/>
              </a:defRPr>
            </a:lvl3pPr>
            <a:lvl4pPr>
              <a:defRPr sz="1400">
                <a:solidFill>
                  <a:schemeClr val="bg1"/>
                </a:solidFill>
                <a:latin typeface="+mn-lt"/>
              </a:defRPr>
            </a:lvl4pPr>
            <a:lvl5pPr>
              <a:defRPr sz="1400">
                <a:solidFill>
                  <a:schemeClr val="bg1"/>
                </a:solidFill>
                <a:latin typeface="+mn-lt"/>
              </a:defRPr>
            </a:lvl5pPr>
          </a:lstStyle>
          <a:p>
            <a:pPr lvl="0"/>
            <a:r>
              <a:rPr lang="en-US"/>
              <a:t>NEXUS Project</a:t>
            </a:r>
          </a:p>
        </p:txBody>
      </p:sp>
      <p:pic>
        <p:nvPicPr>
          <p:cNvPr id="16" name="object 12"/>
          <p:cNvPicPr/>
          <p:nvPr userDrawn="1"/>
        </p:nvPicPr>
        <p:blipFill>
          <a:blip r:embed="rId4">
            <a:extLst>
              <a:ext uri="{28A0092B-C50C-407E-A947-70E740481C1C}">
                <a14:useLocalDpi xmlns:a14="http://schemas.microsoft.com/office/drawing/2010/main" val="0"/>
              </a:ext>
            </a:extLst>
          </a:blip>
          <a:stretch>
            <a:fillRect/>
          </a:stretch>
        </p:blipFill>
        <p:spPr>
          <a:xfrm>
            <a:off x="1066864" y="5370263"/>
            <a:ext cx="218243" cy="218243"/>
          </a:xfrm>
          <a:prstGeom prst="rect">
            <a:avLst/>
          </a:prstGeom>
        </p:spPr>
      </p:pic>
      <p:pic>
        <p:nvPicPr>
          <p:cNvPr id="17" name="object 13"/>
          <p:cNvPicPr/>
          <p:nvPr userDrawn="1"/>
        </p:nvPicPr>
        <p:blipFill>
          <a:blip r:embed="rId5">
            <a:extLst>
              <a:ext uri="{28A0092B-C50C-407E-A947-70E740481C1C}">
                <a14:useLocalDpi xmlns:a14="http://schemas.microsoft.com/office/drawing/2010/main" val="0"/>
              </a:ext>
            </a:extLst>
          </a:blip>
          <a:stretch>
            <a:fillRect/>
          </a:stretch>
        </p:blipFill>
        <p:spPr>
          <a:xfrm>
            <a:off x="1068504" y="4979015"/>
            <a:ext cx="217023" cy="210994"/>
          </a:xfrm>
          <a:prstGeom prst="rect">
            <a:avLst/>
          </a:prstGeom>
        </p:spPr>
      </p:pic>
      <p:sp>
        <p:nvSpPr>
          <p:cNvPr id="18" name="Текст 12"/>
          <p:cNvSpPr>
            <a:spLocks noGrp="1"/>
          </p:cNvSpPr>
          <p:nvPr>
            <p:ph type="body" sz="quarter" idx="16" hasCustomPrompt="1"/>
          </p:nvPr>
        </p:nvSpPr>
        <p:spPr>
          <a:xfrm>
            <a:off x="1284815" y="5337042"/>
            <a:ext cx="2860675" cy="328612"/>
          </a:xfrm>
          <a:prstGeom prst="rect">
            <a:avLst/>
          </a:prstGeom>
        </p:spPr>
        <p:txBody>
          <a:bodyPr/>
          <a:lstStyle>
            <a:lvl1pPr>
              <a:defRPr sz="10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www.nexus-heproject.eu</a:t>
            </a:r>
          </a:p>
        </p:txBody>
      </p:sp>
      <p:sp>
        <p:nvSpPr>
          <p:cNvPr id="21" name="TextBox 20"/>
          <p:cNvSpPr txBox="1"/>
          <p:nvPr userDrawn="1"/>
        </p:nvSpPr>
        <p:spPr>
          <a:xfrm>
            <a:off x="10527445" y="6434527"/>
            <a:ext cx="702733" cy="276999"/>
          </a:xfrm>
          <a:prstGeom prst="rect">
            <a:avLst/>
          </a:prstGeom>
          <a:noFill/>
        </p:spPr>
        <p:txBody>
          <a:bodyPr wrap="square" rtlCol="0" anchor="ctr">
            <a:spAutoFit/>
          </a:bodyPr>
          <a:lstStyle/>
          <a:p>
            <a:pPr algn="r"/>
            <a:fld id="{6DF049E3-BC97-454F-8B04-CCE7693A74B1}" type="slidenum">
              <a:rPr lang="en-US" sz="1200" smtClean="0">
                <a:solidFill>
                  <a:schemeClr val="accent2"/>
                </a:solidFill>
                <a:latin typeface="+mn-lt"/>
              </a:rPr>
              <a:pPr algn="r"/>
              <a:t>‹#›</a:t>
            </a:fld>
            <a:endParaRPr lang="en-US" sz="1200">
              <a:solidFill>
                <a:schemeClr val="accent2"/>
              </a:solidFill>
              <a:latin typeface="+mn-lt"/>
            </a:endParaRPr>
          </a:p>
        </p:txBody>
      </p:sp>
      <p:pic>
        <p:nvPicPr>
          <p:cNvPr id="3" name="Рисунок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242995" y="6198541"/>
            <a:ext cx="573155" cy="433181"/>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D876AEFC-33FC-348C-B9E0-4C692BBDA8C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72621" y="6197077"/>
            <a:ext cx="1948098" cy="434645"/>
          </a:xfrm>
          <a:prstGeom prst="rect">
            <a:avLst/>
          </a:prstGeom>
        </p:spPr>
      </p:pic>
      <p:sp>
        <p:nvSpPr>
          <p:cNvPr id="6" name="Текст 18">
            <a:extLst>
              <a:ext uri="{FF2B5EF4-FFF2-40B4-BE49-F238E27FC236}">
                <a16:creationId xmlns:a16="http://schemas.microsoft.com/office/drawing/2014/main" id="{E67E4CEC-F905-A6C0-2BBD-B11062BCF151}"/>
              </a:ext>
            </a:extLst>
          </p:cNvPr>
          <p:cNvSpPr>
            <a:spLocks noGrp="1"/>
          </p:cNvSpPr>
          <p:nvPr>
            <p:ph type="body" sz="quarter" idx="11" hasCustomPrompt="1"/>
          </p:nvPr>
        </p:nvSpPr>
        <p:spPr>
          <a:xfrm>
            <a:off x="979526" y="5765796"/>
            <a:ext cx="5099539" cy="323530"/>
          </a:xfrm>
          <a:prstGeom prst="rect">
            <a:avLst/>
          </a:prstGeom>
        </p:spPr>
        <p:txBody>
          <a:bodyPr/>
          <a:lstStyle>
            <a:lvl1pPr>
              <a:defRPr sz="700">
                <a:solidFill>
                  <a:schemeClr val="tx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This project has been funded by the European Union's Horizon Europe research and innovation </a:t>
            </a:r>
            <a:r>
              <a:rPr lang="en-US" err="1"/>
              <a:t>programme</a:t>
            </a:r>
            <a:r>
              <a:rPr lang="en-US"/>
              <a:t> under grant agreement No. 101177985. UK partners are funded by the UK. </a:t>
            </a:r>
          </a:p>
        </p:txBody>
      </p:sp>
    </p:spTree>
    <p:extLst>
      <p:ext uri="{BB962C8B-B14F-4D97-AF65-F5344CB8AC3E}">
        <p14:creationId xmlns:p14="http://schemas.microsoft.com/office/powerpoint/2010/main" val="3008157111"/>
      </p:ext>
    </p:extLst>
  </p:cSld>
  <p:clrMapOvr>
    <a:masterClrMapping/>
  </p:clrMapOvr>
  <p:extLst>
    <p:ext uri="{DCECCB84-F9BA-43D5-87BE-67443E8EF086}">
      <p15:sldGuideLst xmlns:p15="http://schemas.microsoft.com/office/powerpoint/2012/main">
        <p15:guide id="1" pos="665">
          <p15:clr>
            <a:srgbClr val="FBAE40"/>
          </p15:clr>
        </p15:guide>
        <p15:guide id="2" orient="horz" pos="336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Cover slide 2">
    <p:bg>
      <p:bgPr>
        <a:solidFill>
          <a:schemeClr val="bg1"/>
        </a:solidFill>
        <a:effectLst/>
      </p:bgPr>
    </p:bg>
    <p:spTree>
      <p:nvGrpSpPr>
        <p:cNvPr id="1" name=""/>
        <p:cNvGrpSpPr/>
        <p:nvPr/>
      </p:nvGrpSpPr>
      <p:grpSpPr>
        <a:xfrm>
          <a:off x="0" y="0"/>
          <a:ext cx="0" cy="0"/>
          <a:chOff x="0" y="0"/>
          <a:chExt cx="0" cy="0"/>
        </a:xfrm>
      </p:grpSpPr>
      <p:sp>
        <p:nvSpPr>
          <p:cNvPr id="15" name="Прямоугольник 14"/>
          <p:cNvSpPr/>
          <p:nvPr/>
        </p:nvSpPr>
        <p:spPr>
          <a:xfrm>
            <a:off x="440265" y="0"/>
            <a:ext cx="12192000" cy="6858000"/>
          </a:xfrm>
          <a:prstGeom prst="rect">
            <a:avLst/>
          </a:prstGeom>
          <a:gradFill>
            <a:gsLst>
              <a:gs pos="0">
                <a:schemeClr val="bg1"/>
              </a:gs>
              <a:gs pos="55488">
                <a:srgbClr val="A9CD5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Текст 16"/>
          <p:cNvSpPr>
            <a:spLocks noGrp="1"/>
          </p:cNvSpPr>
          <p:nvPr>
            <p:ph type="body" sz="quarter" idx="10" hasCustomPrompt="1"/>
          </p:nvPr>
        </p:nvSpPr>
        <p:spPr>
          <a:xfrm>
            <a:off x="944358" y="4715374"/>
            <a:ext cx="6858000" cy="762000"/>
          </a:xfrm>
          <a:prstGeom prst="rect">
            <a:avLst/>
          </a:prstGeom>
        </p:spPr>
        <p:txBody>
          <a:bodyPr/>
          <a:lstStyle>
            <a:lvl1pPr>
              <a:defRPr sz="4400" b="1" baseline="0">
                <a:solidFill>
                  <a:schemeClr val="accent2"/>
                </a:solidFill>
                <a:latin typeface="+mn-lt"/>
              </a:defRPr>
            </a:lvl1pPr>
            <a:lvl2pPr>
              <a:defRPr sz="5500">
                <a:solidFill>
                  <a:schemeClr val="bg1"/>
                </a:solidFill>
                <a:latin typeface="+mn-lt"/>
              </a:defRPr>
            </a:lvl2pPr>
            <a:lvl3pPr>
              <a:defRPr sz="5500">
                <a:solidFill>
                  <a:schemeClr val="bg1"/>
                </a:solidFill>
                <a:latin typeface="+mn-lt"/>
              </a:defRPr>
            </a:lvl3pPr>
            <a:lvl4pPr>
              <a:defRPr sz="5500">
                <a:solidFill>
                  <a:schemeClr val="bg1"/>
                </a:solidFill>
                <a:latin typeface="+mn-lt"/>
              </a:defRPr>
            </a:lvl4pPr>
            <a:lvl5pPr>
              <a:defRPr sz="5500">
                <a:solidFill>
                  <a:schemeClr val="bg1"/>
                </a:solidFill>
                <a:latin typeface="+mn-lt"/>
              </a:defRPr>
            </a:lvl5pPr>
          </a:lstStyle>
          <a:p>
            <a:pPr lvl="0"/>
            <a:r>
              <a:rPr lang="en-US" dirty="0"/>
              <a:t>PPT TEMPLATE</a:t>
            </a:r>
          </a:p>
        </p:txBody>
      </p:sp>
      <p:sp>
        <p:nvSpPr>
          <p:cNvPr id="9" name="Текст 18"/>
          <p:cNvSpPr>
            <a:spLocks noGrp="1"/>
          </p:cNvSpPr>
          <p:nvPr>
            <p:ph type="body" sz="quarter" idx="12" hasCustomPrompt="1"/>
          </p:nvPr>
        </p:nvSpPr>
        <p:spPr>
          <a:xfrm>
            <a:off x="979526" y="3555438"/>
            <a:ext cx="6822832" cy="374731"/>
          </a:xfrm>
          <a:prstGeom prst="rect">
            <a:avLst/>
          </a:prstGeom>
        </p:spPr>
        <p:txBody>
          <a:bodyPr/>
          <a:lstStyle>
            <a:lvl1pPr>
              <a:defRPr sz="1600">
                <a:solidFill>
                  <a:schemeClr val="accent2"/>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Name, surname of the speaker</a:t>
            </a:r>
          </a:p>
        </p:txBody>
      </p:sp>
      <p:sp>
        <p:nvSpPr>
          <p:cNvPr id="10" name="Текст 18"/>
          <p:cNvSpPr>
            <a:spLocks noGrp="1"/>
          </p:cNvSpPr>
          <p:nvPr>
            <p:ph type="body" sz="quarter" idx="13" hasCustomPrompt="1"/>
          </p:nvPr>
        </p:nvSpPr>
        <p:spPr>
          <a:xfrm>
            <a:off x="979526" y="3979869"/>
            <a:ext cx="6822832" cy="391265"/>
          </a:xfrm>
          <a:prstGeom prst="rect">
            <a:avLst/>
          </a:prstGeom>
        </p:spPr>
        <p:txBody>
          <a:bodyPr/>
          <a:lstStyle>
            <a:lvl1pPr>
              <a:defRPr sz="1600">
                <a:solidFill>
                  <a:schemeClr val="accent2"/>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Meeting location and date</a:t>
            </a: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2621" y="624895"/>
            <a:ext cx="1264177" cy="1300583"/>
          </a:xfrm>
          <a:prstGeom prst="rect">
            <a:avLst/>
          </a:prstGeom>
        </p:spPr>
      </p:pic>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688" y="6183325"/>
            <a:ext cx="2220750" cy="465902"/>
          </a:xfrm>
          <a:prstGeom prst="rect">
            <a:avLst/>
          </a:prstGeom>
        </p:spPr>
      </p:pic>
      <p:pic>
        <p:nvPicPr>
          <p:cNvPr id="13" name="Рисунок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29295" y="6198541"/>
            <a:ext cx="1345571" cy="433182"/>
          </a:xfrm>
          <a:prstGeom prst="rect">
            <a:avLst/>
          </a:prstGeom>
        </p:spPr>
      </p:pic>
      <p:pic>
        <p:nvPicPr>
          <p:cNvPr id="14" name="Рисунок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42995" y="6198541"/>
            <a:ext cx="573155" cy="433181"/>
          </a:xfrm>
          <a:prstGeom prst="rect">
            <a:avLst/>
          </a:prstGeom>
        </p:spPr>
      </p:pic>
    </p:spTree>
    <p:extLst>
      <p:ext uri="{BB962C8B-B14F-4D97-AF65-F5344CB8AC3E}">
        <p14:creationId xmlns:p14="http://schemas.microsoft.com/office/powerpoint/2010/main" val="1833508229"/>
      </p:ext>
    </p:extLst>
  </p:cSld>
  <p:clrMapOvr>
    <a:masterClrMapping/>
  </p:clrMapOvr>
  <p:extLst>
    <p:ext uri="{DCECCB84-F9BA-43D5-87BE-67443E8EF086}">
      <p15:sldGuideLst xmlns:p15="http://schemas.microsoft.com/office/powerpoint/2012/main">
        <p15:guide id="1" orient="horz" pos="391">
          <p15:clr>
            <a:srgbClr val="FBAE40"/>
          </p15:clr>
        </p15:guide>
        <p15:guide id="2" pos="665">
          <p15:clr>
            <a:srgbClr val="FBAE40"/>
          </p15:clr>
        </p15:guide>
        <p15:guide id="3" orient="horz" pos="3339">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ver slide">
    <p:bg>
      <p:bgPr>
        <a:solidFill>
          <a:schemeClr val="bg1"/>
        </a:solidFill>
        <a:effectLst/>
      </p:bgPr>
    </p:bg>
    <p:spTree>
      <p:nvGrpSpPr>
        <p:cNvPr id="1" name=""/>
        <p:cNvGrpSpPr/>
        <p:nvPr/>
      </p:nvGrpSpPr>
      <p:grpSpPr>
        <a:xfrm>
          <a:off x="0" y="0"/>
          <a:ext cx="0" cy="0"/>
          <a:chOff x="0" y="0"/>
          <a:chExt cx="0" cy="0"/>
        </a:xfrm>
      </p:grpSpPr>
      <p:sp>
        <p:nvSpPr>
          <p:cNvPr id="12" name="Прямоугольник 11"/>
          <p:cNvSpPr/>
          <p:nvPr userDrawn="1"/>
        </p:nvSpPr>
        <p:spPr>
          <a:xfrm>
            <a:off x="0" y="0"/>
            <a:ext cx="12192000" cy="6858000"/>
          </a:xfrm>
          <a:prstGeom prst="rect">
            <a:avLst/>
          </a:prstGeom>
          <a:gradFill>
            <a:gsLst>
              <a:gs pos="0">
                <a:schemeClr val="bg1"/>
              </a:gs>
              <a:gs pos="55488">
                <a:srgbClr val="A9CD5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Рисунок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09" y="0"/>
            <a:ext cx="12189291" cy="6858000"/>
          </a:xfrm>
          <a:prstGeom prst="rect">
            <a:avLst/>
          </a:prstGeom>
        </p:spPr>
      </p:pic>
      <p:sp>
        <p:nvSpPr>
          <p:cNvPr id="6" name="Текст 16"/>
          <p:cNvSpPr>
            <a:spLocks noGrp="1"/>
          </p:cNvSpPr>
          <p:nvPr>
            <p:ph type="body" sz="quarter" idx="10" hasCustomPrompt="1"/>
          </p:nvPr>
        </p:nvSpPr>
        <p:spPr>
          <a:xfrm>
            <a:off x="944358" y="4715374"/>
            <a:ext cx="6858000" cy="762000"/>
          </a:xfrm>
          <a:prstGeom prst="rect">
            <a:avLst/>
          </a:prstGeom>
        </p:spPr>
        <p:txBody>
          <a:bodyPr/>
          <a:lstStyle>
            <a:lvl1pPr>
              <a:defRPr sz="4400" b="1" baseline="0">
                <a:solidFill>
                  <a:schemeClr val="accent2"/>
                </a:solidFill>
                <a:latin typeface="+mn-lt"/>
              </a:defRPr>
            </a:lvl1pPr>
            <a:lvl2pPr>
              <a:defRPr sz="5500">
                <a:solidFill>
                  <a:schemeClr val="bg1"/>
                </a:solidFill>
                <a:latin typeface="+mn-lt"/>
              </a:defRPr>
            </a:lvl2pPr>
            <a:lvl3pPr>
              <a:defRPr sz="5500">
                <a:solidFill>
                  <a:schemeClr val="bg1"/>
                </a:solidFill>
                <a:latin typeface="+mn-lt"/>
              </a:defRPr>
            </a:lvl3pPr>
            <a:lvl4pPr>
              <a:defRPr sz="5500">
                <a:solidFill>
                  <a:schemeClr val="bg1"/>
                </a:solidFill>
                <a:latin typeface="+mn-lt"/>
              </a:defRPr>
            </a:lvl4pPr>
            <a:lvl5pPr>
              <a:defRPr sz="5500">
                <a:solidFill>
                  <a:schemeClr val="bg1"/>
                </a:solidFill>
                <a:latin typeface="+mn-lt"/>
              </a:defRPr>
            </a:lvl5pPr>
          </a:lstStyle>
          <a:p>
            <a:pPr lvl="0"/>
            <a:r>
              <a:rPr lang="en-US"/>
              <a:t>PPT TEMPLATE</a:t>
            </a:r>
          </a:p>
        </p:txBody>
      </p:sp>
      <p:sp>
        <p:nvSpPr>
          <p:cNvPr id="9" name="Текст 18"/>
          <p:cNvSpPr>
            <a:spLocks noGrp="1"/>
          </p:cNvSpPr>
          <p:nvPr>
            <p:ph type="body" sz="quarter" idx="12" hasCustomPrompt="1"/>
          </p:nvPr>
        </p:nvSpPr>
        <p:spPr>
          <a:xfrm>
            <a:off x="979526" y="3555438"/>
            <a:ext cx="6822832" cy="374731"/>
          </a:xfrm>
          <a:prstGeom prst="rect">
            <a:avLst/>
          </a:prstGeom>
        </p:spPr>
        <p:txBody>
          <a:bodyPr/>
          <a:lstStyle>
            <a:lvl1pPr>
              <a:defRPr sz="1600">
                <a:solidFill>
                  <a:schemeClr val="accent2"/>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Name, surname of the speaker</a:t>
            </a:r>
          </a:p>
        </p:txBody>
      </p:sp>
      <p:sp>
        <p:nvSpPr>
          <p:cNvPr id="10" name="Текст 18"/>
          <p:cNvSpPr>
            <a:spLocks noGrp="1"/>
          </p:cNvSpPr>
          <p:nvPr>
            <p:ph type="body" sz="quarter" idx="13" hasCustomPrompt="1"/>
          </p:nvPr>
        </p:nvSpPr>
        <p:spPr>
          <a:xfrm>
            <a:off x="979526" y="3979869"/>
            <a:ext cx="6822832" cy="391265"/>
          </a:xfrm>
          <a:prstGeom prst="rect">
            <a:avLst/>
          </a:prstGeom>
        </p:spPr>
        <p:txBody>
          <a:bodyPr/>
          <a:lstStyle>
            <a:lvl1pPr>
              <a:defRPr sz="1600">
                <a:solidFill>
                  <a:schemeClr val="accent2"/>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Meeting location and date</a:t>
            </a:r>
          </a:p>
        </p:txBody>
      </p:sp>
      <p:pic>
        <p:nvPicPr>
          <p:cNvPr id="2" name="Рисунок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2621" y="624895"/>
            <a:ext cx="1264177" cy="1300583"/>
          </a:xfrm>
          <a:prstGeom prst="rect">
            <a:avLst/>
          </a:prstGeom>
        </p:spPr>
      </p:pic>
      <p:pic>
        <p:nvPicPr>
          <p:cNvPr id="14" name="Рисунок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73251" y="6178439"/>
            <a:ext cx="573155" cy="433181"/>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5CB630BD-B8A6-3A0B-FFAE-EB672E02922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2621" y="6197077"/>
            <a:ext cx="1948098" cy="434645"/>
          </a:xfrm>
          <a:prstGeom prst="rect">
            <a:avLst/>
          </a:prstGeom>
        </p:spPr>
      </p:pic>
      <p:sp>
        <p:nvSpPr>
          <p:cNvPr id="11" name="Tekstvak 1">
            <a:extLst>
              <a:ext uri="{FF2B5EF4-FFF2-40B4-BE49-F238E27FC236}">
                <a16:creationId xmlns:a16="http://schemas.microsoft.com/office/drawing/2014/main" id="{52660BEF-3A78-1DFB-C8C7-665AE2B8ACB8}"/>
              </a:ext>
            </a:extLst>
          </p:cNvPr>
          <p:cNvSpPr txBox="1"/>
          <p:nvPr userDrawn="1"/>
        </p:nvSpPr>
        <p:spPr>
          <a:xfrm>
            <a:off x="6991492" y="6102571"/>
            <a:ext cx="4705350" cy="5524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600"/>
              </a:spcAft>
              <a:buNone/>
            </a:pPr>
            <a:r>
              <a:rPr lang="en-GB" sz="600">
                <a:solidFill>
                  <a:srgbClr val="19203C"/>
                </a:solidFill>
                <a:effectLst/>
                <a:latin typeface="Arial" panose="020B0604020202020204" pitchFamily="34" charset="0"/>
                <a:ea typeface="Arial" panose="020B0604020202020204" pitchFamily="34" charset="0"/>
                <a:cs typeface="Times New Roman" panose="02020603050405020304" pitchFamily="18" charset="0"/>
              </a:rPr>
              <a:t>Co-funded by the European Union. Views and opinion expressed are however those of the author(s) only and do not necessarily reflect those of the European Union or the Europe’s Rail Joint Undertaking. Neither the European Union nor the granting authority can be held responsible for them. The project ‘NEXUS’ is supported by the Europe’s Rail Joint Undertaking and its members. UK participants in this project are funded by the UKRI. </a:t>
            </a:r>
            <a:endParaRPr lang="en-GB" sz="100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600"/>
              </a:spcAft>
              <a:buNone/>
            </a:pPr>
            <a:r>
              <a:rPr lang="en-GB" sz="600">
                <a:solidFill>
                  <a:srgbClr val="19203C"/>
                </a:solidFill>
                <a:effectLst/>
                <a:latin typeface="Arial" panose="020B0604020202020204" pitchFamily="34" charset="0"/>
                <a:ea typeface="Arial" panose="020B0604020202020204" pitchFamily="34" charset="0"/>
                <a:cs typeface="Times New Roman" panose="02020603050405020304" pitchFamily="18" charset="0"/>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218816225"/>
      </p:ext>
    </p:extLst>
  </p:cSld>
  <p:clrMapOvr>
    <a:masterClrMapping/>
  </p:clrMapOvr>
  <p:extLst>
    <p:ext uri="{DCECCB84-F9BA-43D5-87BE-67443E8EF086}">
      <p15:sldGuideLst xmlns:p15="http://schemas.microsoft.com/office/powerpoint/2012/main">
        <p15:guide id="1" orient="horz" pos="391">
          <p15:clr>
            <a:srgbClr val="FBAE40"/>
          </p15:clr>
        </p15:guide>
        <p15:guide id="2" pos="665">
          <p15:clr>
            <a:srgbClr val="FBAE40"/>
          </p15:clr>
        </p15:guide>
        <p15:guide id="3" orient="horz" pos="3339">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Cover slide">
    <p:bg>
      <p:bgPr>
        <a:solidFill>
          <a:schemeClr val="bg1"/>
        </a:solidFill>
        <a:effectLst/>
      </p:bgPr>
    </p:bg>
    <p:spTree>
      <p:nvGrpSpPr>
        <p:cNvPr id="1" name=""/>
        <p:cNvGrpSpPr/>
        <p:nvPr/>
      </p:nvGrpSpPr>
      <p:grpSpPr>
        <a:xfrm>
          <a:off x="0" y="0"/>
          <a:ext cx="0" cy="0"/>
          <a:chOff x="0" y="0"/>
          <a:chExt cx="0" cy="0"/>
        </a:xfrm>
      </p:grpSpPr>
      <p:sp>
        <p:nvSpPr>
          <p:cNvPr id="12" name="Прямоугольник 11"/>
          <p:cNvSpPr/>
          <p:nvPr userDrawn="1"/>
        </p:nvSpPr>
        <p:spPr>
          <a:xfrm>
            <a:off x="0" y="0"/>
            <a:ext cx="12192000" cy="6858000"/>
          </a:xfrm>
          <a:prstGeom prst="rect">
            <a:avLst/>
          </a:prstGeom>
          <a:gradFill>
            <a:gsLst>
              <a:gs pos="0">
                <a:schemeClr val="bg1"/>
              </a:gs>
              <a:gs pos="55488">
                <a:srgbClr val="6ABBD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Рисунок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Текст 16"/>
          <p:cNvSpPr>
            <a:spLocks noGrp="1"/>
          </p:cNvSpPr>
          <p:nvPr>
            <p:ph type="body" sz="quarter" idx="10" hasCustomPrompt="1"/>
          </p:nvPr>
        </p:nvSpPr>
        <p:spPr>
          <a:xfrm>
            <a:off x="944358" y="4715374"/>
            <a:ext cx="6858000" cy="762000"/>
          </a:xfrm>
          <a:prstGeom prst="rect">
            <a:avLst/>
          </a:prstGeom>
        </p:spPr>
        <p:txBody>
          <a:bodyPr/>
          <a:lstStyle>
            <a:lvl1pPr>
              <a:defRPr sz="4400" b="1" baseline="0">
                <a:solidFill>
                  <a:schemeClr val="accent2"/>
                </a:solidFill>
                <a:latin typeface="+mn-lt"/>
              </a:defRPr>
            </a:lvl1pPr>
            <a:lvl2pPr>
              <a:defRPr sz="5500">
                <a:solidFill>
                  <a:schemeClr val="bg1"/>
                </a:solidFill>
                <a:latin typeface="+mn-lt"/>
              </a:defRPr>
            </a:lvl2pPr>
            <a:lvl3pPr>
              <a:defRPr sz="5500">
                <a:solidFill>
                  <a:schemeClr val="bg1"/>
                </a:solidFill>
                <a:latin typeface="+mn-lt"/>
              </a:defRPr>
            </a:lvl3pPr>
            <a:lvl4pPr>
              <a:defRPr sz="5500">
                <a:solidFill>
                  <a:schemeClr val="bg1"/>
                </a:solidFill>
                <a:latin typeface="+mn-lt"/>
              </a:defRPr>
            </a:lvl4pPr>
            <a:lvl5pPr>
              <a:defRPr sz="5500">
                <a:solidFill>
                  <a:schemeClr val="bg1"/>
                </a:solidFill>
                <a:latin typeface="+mn-lt"/>
              </a:defRPr>
            </a:lvl5pPr>
          </a:lstStyle>
          <a:p>
            <a:pPr lvl="0"/>
            <a:r>
              <a:rPr lang="en-US"/>
              <a:t>PPT TEMPLATE</a:t>
            </a:r>
          </a:p>
        </p:txBody>
      </p:sp>
      <p:sp>
        <p:nvSpPr>
          <p:cNvPr id="9" name="Текст 18"/>
          <p:cNvSpPr>
            <a:spLocks noGrp="1"/>
          </p:cNvSpPr>
          <p:nvPr>
            <p:ph type="body" sz="quarter" idx="12" hasCustomPrompt="1"/>
          </p:nvPr>
        </p:nvSpPr>
        <p:spPr>
          <a:xfrm>
            <a:off x="979526" y="3555438"/>
            <a:ext cx="6822832" cy="374731"/>
          </a:xfrm>
          <a:prstGeom prst="rect">
            <a:avLst/>
          </a:prstGeom>
        </p:spPr>
        <p:txBody>
          <a:bodyPr/>
          <a:lstStyle>
            <a:lvl1pPr>
              <a:defRPr sz="1600">
                <a:solidFill>
                  <a:schemeClr val="accent2"/>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Name, surname of the speaker</a:t>
            </a:r>
          </a:p>
        </p:txBody>
      </p:sp>
      <p:sp>
        <p:nvSpPr>
          <p:cNvPr id="10" name="Текст 18"/>
          <p:cNvSpPr>
            <a:spLocks noGrp="1"/>
          </p:cNvSpPr>
          <p:nvPr>
            <p:ph type="body" sz="quarter" idx="13" hasCustomPrompt="1"/>
          </p:nvPr>
        </p:nvSpPr>
        <p:spPr>
          <a:xfrm>
            <a:off x="979526" y="3979869"/>
            <a:ext cx="6822832" cy="391265"/>
          </a:xfrm>
          <a:prstGeom prst="rect">
            <a:avLst/>
          </a:prstGeom>
        </p:spPr>
        <p:txBody>
          <a:bodyPr/>
          <a:lstStyle>
            <a:lvl1pPr>
              <a:defRPr sz="1600">
                <a:solidFill>
                  <a:schemeClr val="accent2"/>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Meeting location and date</a:t>
            </a:r>
          </a:p>
        </p:txBody>
      </p:sp>
      <p:pic>
        <p:nvPicPr>
          <p:cNvPr id="2" name="Рисунок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2621" y="624895"/>
            <a:ext cx="1264177" cy="1300583"/>
          </a:xfrm>
          <a:prstGeom prst="rect">
            <a:avLst/>
          </a:prstGeom>
        </p:spPr>
      </p:pic>
      <p:pic>
        <p:nvPicPr>
          <p:cNvPr id="14" name="Рисунок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42995" y="6198541"/>
            <a:ext cx="573155" cy="433181"/>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4E67F5FB-8DA1-E7AF-F8A0-863618F6F0B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2621" y="6197077"/>
            <a:ext cx="1948098" cy="434645"/>
          </a:xfrm>
          <a:prstGeom prst="rect">
            <a:avLst/>
          </a:prstGeom>
        </p:spPr>
      </p:pic>
    </p:spTree>
    <p:extLst>
      <p:ext uri="{BB962C8B-B14F-4D97-AF65-F5344CB8AC3E}">
        <p14:creationId xmlns:p14="http://schemas.microsoft.com/office/powerpoint/2010/main" val="3307501886"/>
      </p:ext>
    </p:extLst>
  </p:cSld>
  <p:clrMapOvr>
    <a:masterClrMapping/>
  </p:clrMapOvr>
  <p:extLst>
    <p:ext uri="{DCECCB84-F9BA-43D5-87BE-67443E8EF086}">
      <p15:sldGuideLst xmlns:p15="http://schemas.microsoft.com/office/powerpoint/2012/main">
        <p15:guide id="1" orient="horz" pos="391">
          <p15:clr>
            <a:srgbClr val="FBAE40"/>
          </p15:clr>
        </p15:guide>
        <p15:guide id="2" pos="665">
          <p15:clr>
            <a:srgbClr val="FBAE40"/>
          </p15:clr>
        </p15:guide>
        <p15:guide id="3" orient="horz" pos="3339">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ver slide 2">
    <p:bg>
      <p:bgPr>
        <a:solidFill>
          <a:schemeClr val="bg1"/>
        </a:solidFill>
        <a:effectLst/>
      </p:bgPr>
    </p:bg>
    <p:spTree>
      <p:nvGrpSpPr>
        <p:cNvPr id="1" name=""/>
        <p:cNvGrpSpPr/>
        <p:nvPr/>
      </p:nvGrpSpPr>
      <p:grpSpPr>
        <a:xfrm>
          <a:off x="0" y="0"/>
          <a:ext cx="0" cy="0"/>
          <a:chOff x="0" y="0"/>
          <a:chExt cx="0" cy="0"/>
        </a:xfrm>
      </p:grpSpPr>
      <p:sp>
        <p:nvSpPr>
          <p:cNvPr id="15" name="Прямоугольник 14"/>
          <p:cNvSpPr/>
          <p:nvPr userDrawn="1"/>
        </p:nvSpPr>
        <p:spPr>
          <a:xfrm>
            <a:off x="440265" y="0"/>
            <a:ext cx="12192000" cy="6858000"/>
          </a:xfrm>
          <a:prstGeom prst="rect">
            <a:avLst/>
          </a:prstGeom>
          <a:gradFill>
            <a:gsLst>
              <a:gs pos="0">
                <a:schemeClr val="bg1"/>
              </a:gs>
              <a:gs pos="55488">
                <a:srgbClr val="A9CD5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Текст 16"/>
          <p:cNvSpPr>
            <a:spLocks noGrp="1"/>
          </p:cNvSpPr>
          <p:nvPr>
            <p:ph type="body" sz="quarter" idx="10" hasCustomPrompt="1"/>
          </p:nvPr>
        </p:nvSpPr>
        <p:spPr>
          <a:xfrm>
            <a:off x="944358" y="4715374"/>
            <a:ext cx="6858000" cy="762000"/>
          </a:xfrm>
          <a:prstGeom prst="rect">
            <a:avLst/>
          </a:prstGeom>
        </p:spPr>
        <p:txBody>
          <a:bodyPr/>
          <a:lstStyle>
            <a:lvl1pPr>
              <a:defRPr sz="4400" b="1" baseline="0">
                <a:solidFill>
                  <a:schemeClr val="accent2"/>
                </a:solidFill>
                <a:latin typeface="+mn-lt"/>
              </a:defRPr>
            </a:lvl1pPr>
            <a:lvl2pPr>
              <a:defRPr sz="5500">
                <a:solidFill>
                  <a:schemeClr val="bg1"/>
                </a:solidFill>
                <a:latin typeface="+mn-lt"/>
              </a:defRPr>
            </a:lvl2pPr>
            <a:lvl3pPr>
              <a:defRPr sz="5500">
                <a:solidFill>
                  <a:schemeClr val="bg1"/>
                </a:solidFill>
                <a:latin typeface="+mn-lt"/>
              </a:defRPr>
            </a:lvl3pPr>
            <a:lvl4pPr>
              <a:defRPr sz="5500">
                <a:solidFill>
                  <a:schemeClr val="bg1"/>
                </a:solidFill>
                <a:latin typeface="+mn-lt"/>
              </a:defRPr>
            </a:lvl4pPr>
            <a:lvl5pPr>
              <a:defRPr sz="5500">
                <a:solidFill>
                  <a:schemeClr val="bg1"/>
                </a:solidFill>
                <a:latin typeface="+mn-lt"/>
              </a:defRPr>
            </a:lvl5pPr>
          </a:lstStyle>
          <a:p>
            <a:pPr lvl="0"/>
            <a:r>
              <a:rPr lang="en-US"/>
              <a:t>PPT TEMPLATE</a:t>
            </a:r>
          </a:p>
        </p:txBody>
      </p:sp>
      <p:sp>
        <p:nvSpPr>
          <p:cNvPr id="9" name="Текст 18"/>
          <p:cNvSpPr>
            <a:spLocks noGrp="1"/>
          </p:cNvSpPr>
          <p:nvPr>
            <p:ph type="body" sz="quarter" idx="12" hasCustomPrompt="1"/>
          </p:nvPr>
        </p:nvSpPr>
        <p:spPr>
          <a:xfrm>
            <a:off x="979526" y="3555438"/>
            <a:ext cx="6822832" cy="374731"/>
          </a:xfrm>
          <a:prstGeom prst="rect">
            <a:avLst/>
          </a:prstGeom>
        </p:spPr>
        <p:txBody>
          <a:bodyPr/>
          <a:lstStyle>
            <a:lvl1pPr>
              <a:defRPr sz="1600">
                <a:solidFill>
                  <a:schemeClr val="accent2"/>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Name, surname of the speaker</a:t>
            </a:r>
          </a:p>
        </p:txBody>
      </p:sp>
      <p:sp>
        <p:nvSpPr>
          <p:cNvPr id="10" name="Текст 18"/>
          <p:cNvSpPr>
            <a:spLocks noGrp="1"/>
          </p:cNvSpPr>
          <p:nvPr>
            <p:ph type="body" sz="quarter" idx="13" hasCustomPrompt="1"/>
          </p:nvPr>
        </p:nvSpPr>
        <p:spPr>
          <a:xfrm>
            <a:off x="979526" y="3979869"/>
            <a:ext cx="6822832" cy="391265"/>
          </a:xfrm>
          <a:prstGeom prst="rect">
            <a:avLst/>
          </a:prstGeom>
        </p:spPr>
        <p:txBody>
          <a:bodyPr/>
          <a:lstStyle>
            <a:lvl1pPr>
              <a:defRPr sz="1600">
                <a:solidFill>
                  <a:schemeClr val="accent2"/>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Meeting location and date</a:t>
            </a:r>
          </a:p>
        </p:txBody>
      </p:sp>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2621" y="624895"/>
            <a:ext cx="1264177" cy="1300583"/>
          </a:xfrm>
          <a:prstGeom prst="rect">
            <a:avLst/>
          </a:prstGeom>
        </p:spPr>
      </p:pic>
      <p:pic>
        <p:nvPicPr>
          <p:cNvPr id="14" name="Рисунок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42995" y="6198541"/>
            <a:ext cx="573155" cy="433181"/>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69E402C5-243C-67C1-1F1C-7FCB6E1C9B2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2621" y="6197077"/>
            <a:ext cx="1948098" cy="434645"/>
          </a:xfrm>
          <a:prstGeom prst="rect">
            <a:avLst/>
          </a:prstGeom>
        </p:spPr>
      </p:pic>
    </p:spTree>
    <p:extLst>
      <p:ext uri="{BB962C8B-B14F-4D97-AF65-F5344CB8AC3E}">
        <p14:creationId xmlns:p14="http://schemas.microsoft.com/office/powerpoint/2010/main" val="2983384278"/>
      </p:ext>
    </p:extLst>
  </p:cSld>
  <p:clrMapOvr>
    <a:masterClrMapping/>
  </p:clrMapOvr>
  <p:extLst>
    <p:ext uri="{DCECCB84-F9BA-43D5-87BE-67443E8EF086}">
      <p15:sldGuideLst xmlns:p15="http://schemas.microsoft.com/office/powerpoint/2012/main">
        <p15:guide id="1" orient="horz" pos="391">
          <p15:clr>
            <a:srgbClr val="FBAE40"/>
          </p15:clr>
        </p15:guide>
        <p15:guide id="2" pos="665">
          <p15:clr>
            <a:srgbClr val="FBAE40"/>
          </p15:clr>
        </p15:guide>
        <p15:guide id="3" orient="horz" pos="3339">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Cover slide 2">
    <p:bg>
      <p:bgPr>
        <a:solidFill>
          <a:schemeClr val="bg1"/>
        </a:solidFill>
        <a:effectLst/>
      </p:bgPr>
    </p:bg>
    <p:spTree>
      <p:nvGrpSpPr>
        <p:cNvPr id="1" name=""/>
        <p:cNvGrpSpPr/>
        <p:nvPr/>
      </p:nvGrpSpPr>
      <p:grpSpPr>
        <a:xfrm>
          <a:off x="0" y="0"/>
          <a:ext cx="0" cy="0"/>
          <a:chOff x="0" y="0"/>
          <a:chExt cx="0" cy="0"/>
        </a:xfrm>
      </p:grpSpPr>
      <p:sp>
        <p:nvSpPr>
          <p:cNvPr id="12" name="Прямоугольник 11"/>
          <p:cNvSpPr/>
          <p:nvPr userDrawn="1"/>
        </p:nvSpPr>
        <p:spPr>
          <a:xfrm>
            <a:off x="440265" y="0"/>
            <a:ext cx="12192000" cy="6858000"/>
          </a:xfrm>
          <a:prstGeom prst="rect">
            <a:avLst/>
          </a:prstGeom>
          <a:gradFill>
            <a:gsLst>
              <a:gs pos="0">
                <a:schemeClr val="bg1"/>
              </a:gs>
              <a:gs pos="55488">
                <a:srgbClr val="6ABBD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Текст 16"/>
          <p:cNvSpPr>
            <a:spLocks noGrp="1"/>
          </p:cNvSpPr>
          <p:nvPr>
            <p:ph type="body" sz="quarter" idx="10" hasCustomPrompt="1"/>
          </p:nvPr>
        </p:nvSpPr>
        <p:spPr>
          <a:xfrm>
            <a:off x="944358" y="4715374"/>
            <a:ext cx="6858000" cy="762000"/>
          </a:xfrm>
          <a:prstGeom prst="rect">
            <a:avLst/>
          </a:prstGeom>
        </p:spPr>
        <p:txBody>
          <a:bodyPr/>
          <a:lstStyle>
            <a:lvl1pPr>
              <a:defRPr sz="4400" b="1" baseline="0">
                <a:solidFill>
                  <a:schemeClr val="accent2"/>
                </a:solidFill>
                <a:latin typeface="+mn-lt"/>
              </a:defRPr>
            </a:lvl1pPr>
            <a:lvl2pPr>
              <a:defRPr sz="5500">
                <a:solidFill>
                  <a:schemeClr val="bg1"/>
                </a:solidFill>
                <a:latin typeface="+mn-lt"/>
              </a:defRPr>
            </a:lvl2pPr>
            <a:lvl3pPr>
              <a:defRPr sz="5500">
                <a:solidFill>
                  <a:schemeClr val="bg1"/>
                </a:solidFill>
                <a:latin typeface="+mn-lt"/>
              </a:defRPr>
            </a:lvl3pPr>
            <a:lvl4pPr>
              <a:defRPr sz="5500">
                <a:solidFill>
                  <a:schemeClr val="bg1"/>
                </a:solidFill>
                <a:latin typeface="+mn-lt"/>
              </a:defRPr>
            </a:lvl4pPr>
            <a:lvl5pPr>
              <a:defRPr sz="5500">
                <a:solidFill>
                  <a:schemeClr val="bg1"/>
                </a:solidFill>
                <a:latin typeface="+mn-lt"/>
              </a:defRPr>
            </a:lvl5pPr>
          </a:lstStyle>
          <a:p>
            <a:pPr lvl="0"/>
            <a:r>
              <a:rPr lang="en-US"/>
              <a:t>PPT TEMPLATE</a:t>
            </a:r>
          </a:p>
        </p:txBody>
      </p:sp>
      <p:sp>
        <p:nvSpPr>
          <p:cNvPr id="9" name="Текст 18"/>
          <p:cNvSpPr>
            <a:spLocks noGrp="1"/>
          </p:cNvSpPr>
          <p:nvPr>
            <p:ph type="body" sz="quarter" idx="12" hasCustomPrompt="1"/>
          </p:nvPr>
        </p:nvSpPr>
        <p:spPr>
          <a:xfrm>
            <a:off x="979526" y="3555438"/>
            <a:ext cx="6822832" cy="374731"/>
          </a:xfrm>
          <a:prstGeom prst="rect">
            <a:avLst/>
          </a:prstGeom>
        </p:spPr>
        <p:txBody>
          <a:bodyPr/>
          <a:lstStyle>
            <a:lvl1pPr>
              <a:defRPr sz="1600">
                <a:solidFill>
                  <a:schemeClr val="accent2"/>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Name, surname of the speaker</a:t>
            </a:r>
          </a:p>
        </p:txBody>
      </p:sp>
      <p:sp>
        <p:nvSpPr>
          <p:cNvPr id="10" name="Текст 18"/>
          <p:cNvSpPr>
            <a:spLocks noGrp="1"/>
          </p:cNvSpPr>
          <p:nvPr>
            <p:ph type="body" sz="quarter" idx="13" hasCustomPrompt="1"/>
          </p:nvPr>
        </p:nvSpPr>
        <p:spPr>
          <a:xfrm>
            <a:off x="979526" y="3979869"/>
            <a:ext cx="6822832" cy="391265"/>
          </a:xfrm>
          <a:prstGeom prst="rect">
            <a:avLst/>
          </a:prstGeom>
        </p:spPr>
        <p:txBody>
          <a:bodyPr/>
          <a:lstStyle>
            <a:lvl1pPr>
              <a:defRPr sz="1600">
                <a:solidFill>
                  <a:schemeClr val="accent2"/>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Meeting location and date</a:t>
            </a:r>
          </a:p>
        </p:txBody>
      </p:sp>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2621" y="624895"/>
            <a:ext cx="1264177" cy="1300583"/>
          </a:xfrm>
          <a:prstGeom prst="rect">
            <a:avLst/>
          </a:prstGeom>
        </p:spPr>
      </p:pic>
      <p:pic>
        <p:nvPicPr>
          <p:cNvPr id="14" name="Рисунок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42995" y="6198541"/>
            <a:ext cx="573155" cy="433181"/>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09B52B25-E996-EA59-E1E6-7C12BB88DFC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2621" y="6197077"/>
            <a:ext cx="1948098" cy="434645"/>
          </a:xfrm>
          <a:prstGeom prst="rect">
            <a:avLst/>
          </a:prstGeom>
        </p:spPr>
      </p:pic>
    </p:spTree>
    <p:extLst>
      <p:ext uri="{BB962C8B-B14F-4D97-AF65-F5344CB8AC3E}">
        <p14:creationId xmlns:p14="http://schemas.microsoft.com/office/powerpoint/2010/main" val="3357946886"/>
      </p:ext>
    </p:extLst>
  </p:cSld>
  <p:clrMapOvr>
    <a:masterClrMapping/>
  </p:clrMapOvr>
  <p:extLst>
    <p:ext uri="{DCECCB84-F9BA-43D5-87BE-67443E8EF086}">
      <p15:sldGuideLst xmlns:p15="http://schemas.microsoft.com/office/powerpoint/2012/main">
        <p15:guide id="1" orient="horz" pos="391">
          <p15:clr>
            <a:srgbClr val="FBAE40"/>
          </p15:clr>
        </p15:guide>
        <p15:guide id="2" pos="665">
          <p15:clr>
            <a:srgbClr val="FBAE40"/>
          </p15:clr>
        </p15:guide>
        <p15:guide id="3" orient="horz" pos="3339">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ver slide 3">
    <p:bg>
      <p:bgPr>
        <a:solidFill>
          <a:schemeClr val="bg1"/>
        </a:solidFill>
        <a:effectLst/>
      </p:bgPr>
    </p:bg>
    <p:spTree>
      <p:nvGrpSpPr>
        <p:cNvPr id="1" name=""/>
        <p:cNvGrpSpPr/>
        <p:nvPr/>
      </p:nvGrpSpPr>
      <p:grpSpPr>
        <a:xfrm>
          <a:off x="0" y="0"/>
          <a:ext cx="0" cy="0"/>
          <a:chOff x="0" y="0"/>
          <a:chExt cx="0" cy="0"/>
        </a:xfrm>
      </p:grpSpPr>
      <p:sp>
        <p:nvSpPr>
          <p:cNvPr id="12" name="Прямоугольник 11"/>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Рисунок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2621" y="624895"/>
            <a:ext cx="1265341" cy="1384527"/>
          </a:xfrm>
          <a:prstGeom prst="rect">
            <a:avLst/>
          </a:prstGeom>
        </p:spPr>
      </p:pic>
      <p:sp>
        <p:nvSpPr>
          <p:cNvPr id="6" name="Текст 16"/>
          <p:cNvSpPr>
            <a:spLocks noGrp="1"/>
          </p:cNvSpPr>
          <p:nvPr>
            <p:ph type="body" sz="quarter" idx="10" hasCustomPrompt="1"/>
          </p:nvPr>
        </p:nvSpPr>
        <p:spPr>
          <a:xfrm>
            <a:off x="944358" y="4715374"/>
            <a:ext cx="6858000" cy="762000"/>
          </a:xfrm>
          <a:prstGeom prst="rect">
            <a:avLst/>
          </a:prstGeom>
        </p:spPr>
        <p:txBody>
          <a:bodyPr/>
          <a:lstStyle>
            <a:lvl1pPr>
              <a:defRPr sz="4400" b="1" baseline="0">
                <a:solidFill>
                  <a:schemeClr val="bg1"/>
                </a:solidFill>
                <a:latin typeface="+mn-lt"/>
              </a:defRPr>
            </a:lvl1pPr>
            <a:lvl2pPr>
              <a:defRPr sz="5500">
                <a:solidFill>
                  <a:schemeClr val="bg1"/>
                </a:solidFill>
                <a:latin typeface="+mn-lt"/>
              </a:defRPr>
            </a:lvl2pPr>
            <a:lvl3pPr>
              <a:defRPr sz="5500">
                <a:solidFill>
                  <a:schemeClr val="bg1"/>
                </a:solidFill>
                <a:latin typeface="+mn-lt"/>
              </a:defRPr>
            </a:lvl3pPr>
            <a:lvl4pPr>
              <a:defRPr sz="5500">
                <a:solidFill>
                  <a:schemeClr val="bg1"/>
                </a:solidFill>
                <a:latin typeface="+mn-lt"/>
              </a:defRPr>
            </a:lvl4pPr>
            <a:lvl5pPr>
              <a:defRPr sz="5500">
                <a:solidFill>
                  <a:schemeClr val="bg1"/>
                </a:solidFill>
                <a:latin typeface="+mn-lt"/>
              </a:defRPr>
            </a:lvl5pPr>
          </a:lstStyle>
          <a:p>
            <a:pPr lvl="0"/>
            <a:r>
              <a:rPr lang="en-US"/>
              <a:t>PPT TEMPLATE</a:t>
            </a:r>
          </a:p>
        </p:txBody>
      </p:sp>
      <p:sp>
        <p:nvSpPr>
          <p:cNvPr id="9" name="Текст 18"/>
          <p:cNvSpPr>
            <a:spLocks noGrp="1"/>
          </p:cNvSpPr>
          <p:nvPr>
            <p:ph type="body" sz="quarter" idx="12" hasCustomPrompt="1"/>
          </p:nvPr>
        </p:nvSpPr>
        <p:spPr>
          <a:xfrm>
            <a:off x="979526" y="3555438"/>
            <a:ext cx="6822832" cy="374731"/>
          </a:xfrm>
          <a:prstGeom prst="rect">
            <a:avLst/>
          </a:prstGeom>
        </p:spPr>
        <p:txBody>
          <a:bodyPr/>
          <a:lstStyle>
            <a:lvl1pPr>
              <a:defRPr sz="16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Name, surname of the speaker</a:t>
            </a:r>
          </a:p>
        </p:txBody>
      </p:sp>
      <p:sp>
        <p:nvSpPr>
          <p:cNvPr id="10" name="Текст 18"/>
          <p:cNvSpPr>
            <a:spLocks noGrp="1"/>
          </p:cNvSpPr>
          <p:nvPr>
            <p:ph type="body" sz="quarter" idx="13" hasCustomPrompt="1"/>
          </p:nvPr>
        </p:nvSpPr>
        <p:spPr>
          <a:xfrm>
            <a:off x="979526" y="3979869"/>
            <a:ext cx="6822832" cy="391265"/>
          </a:xfrm>
          <a:prstGeom prst="rect">
            <a:avLst/>
          </a:prstGeom>
        </p:spPr>
        <p:txBody>
          <a:bodyPr/>
          <a:lstStyle>
            <a:lvl1pPr>
              <a:defRPr sz="16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Meeting location and date</a:t>
            </a:r>
          </a:p>
        </p:txBody>
      </p:sp>
      <p:pic>
        <p:nvPicPr>
          <p:cNvPr id="14" name="Рисунок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42995" y="6198541"/>
            <a:ext cx="573155" cy="433181"/>
          </a:xfrm>
          <a:prstGeom prst="rect">
            <a:avLst/>
          </a:prstGeom>
        </p:spPr>
      </p:pic>
      <p:pic>
        <p:nvPicPr>
          <p:cNvPr id="2" name="Picture 1" descr="Blue text on a black background&#10;&#10;Description automatically generated">
            <a:extLst>
              <a:ext uri="{FF2B5EF4-FFF2-40B4-BE49-F238E27FC236}">
                <a16:creationId xmlns:a16="http://schemas.microsoft.com/office/drawing/2014/main" id="{64828F94-5916-8463-32B5-B97726A9B33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2621" y="6197077"/>
            <a:ext cx="1948098" cy="434645"/>
          </a:xfrm>
          <a:prstGeom prst="rect">
            <a:avLst/>
          </a:prstGeom>
        </p:spPr>
      </p:pic>
    </p:spTree>
    <p:extLst>
      <p:ext uri="{BB962C8B-B14F-4D97-AF65-F5344CB8AC3E}">
        <p14:creationId xmlns:p14="http://schemas.microsoft.com/office/powerpoint/2010/main" val="3970145117"/>
      </p:ext>
    </p:extLst>
  </p:cSld>
  <p:clrMapOvr>
    <a:masterClrMapping/>
  </p:clrMapOvr>
  <p:extLst>
    <p:ext uri="{DCECCB84-F9BA-43D5-87BE-67443E8EF086}">
      <p15:sldGuideLst xmlns:p15="http://schemas.microsoft.com/office/powerpoint/2012/main">
        <p15:guide id="1" orient="horz" pos="391">
          <p15:clr>
            <a:srgbClr val="FBAE40"/>
          </p15:clr>
        </p15:guide>
        <p15:guide id="2" pos="665">
          <p15:clr>
            <a:srgbClr val="FBAE40"/>
          </p15:clr>
        </p15:guide>
        <p15:guide id="3" orient="horz" pos="333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pic>
        <p:nvPicPr>
          <p:cNvPr id="11" name="Рисунок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767" y="305831"/>
            <a:ext cx="578066" cy="594713"/>
          </a:xfrm>
          <a:prstGeom prst="rect">
            <a:avLst/>
          </a:prstGeom>
        </p:spPr>
      </p:pic>
      <p:sp>
        <p:nvSpPr>
          <p:cNvPr id="13" name="Текст 12"/>
          <p:cNvSpPr>
            <a:spLocks noGrp="1"/>
          </p:cNvSpPr>
          <p:nvPr>
            <p:ph type="body" sz="quarter" idx="11" hasCustomPrompt="1"/>
          </p:nvPr>
        </p:nvSpPr>
        <p:spPr>
          <a:xfrm>
            <a:off x="950179" y="1163636"/>
            <a:ext cx="5924754" cy="419630"/>
          </a:xfrm>
          <a:prstGeom prst="rect">
            <a:avLst/>
          </a:prstGeom>
        </p:spPr>
        <p:txBody>
          <a:bodyPr/>
          <a:lstStyle>
            <a:lvl1pPr marL="0" indent="0">
              <a:buNone/>
              <a:defRPr sz="2000" b="1">
                <a:solidFill>
                  <a:schemeClr val="tx1"/>
                </a:solidFill>
                <a:latin typeface="+mj-lt"/>
              </a:defRPr>
            </a:lvl1pPr>
            <a:lvl2pPr>
              <a:defRPr sz="3800">
                <a:solidFill>
                  <a:schemeClr val="accent1"/>
                </a:solidFill>
                <a:latin typeface="+mj-lt"/>
              </a:defRPr>
            </a:lvl2pPr>
            <a:lvl3pPr>
              <a:defRPr sz="3800">
                <a:solidFill>
                  <a:schemeClr val="accent1"/>
                </a:solidFill>
                <a:latin typeface="+mj-lt"/>
              </a:defRPr>
            </a:lvl3pPr>
            <a:lvl4pPr>
              <a:defRPr sz="3800">
                <a:solidFill>
                  <a:schemeClr val="accent1"/>
                </a:solidFill>
                <a:latin typeface="+mj-lt"/>
              </a:defRPr>
            </a:lvl4pPr>
            <a:lvl5pPr>
              <a:defRPr sz="3800">
                <a:solidFill>
                  <a:schemeClr val="accent1"/>
                </a:solidFill>
                <a:latin typeface="+mj-lt"/>
              </a:defRPr>
            </a:lvl5pPr>
          </a:lstStyle>
          <a:p>
            <a:pPr lvl="0"/>
            <a:r>
              <a:rPr lang="en-US"/>
              <a:t>TABLE OF CONTENTS</a:t>
            </a:r>
          </a:p>
        </p:txBody>
      </p:sp>
      <p:sp>
        <p:nvSpPr>
          <p:cNvPr id="16" name="Текст 15"/>
          <p:cNvSpPr>
            <a:spLocks noGrp="1"/>
          </p:cNvSpPr>
          <p:nvPr>
            <p:ph type="body" sz="quarter" idx="12" hasCustomPrompt="1"/>
          </p:nvPr>
        </p:nvSpPr>
        <p:spPr>
          <a:xfrm>
            <a:off x="949649" y="1781171"/>
            <a:ext cx="8935508" cy="4450295"/>
          </a:xfrm>
          <a:prstGeom prst="rect">
            <a:avLst/>
          </a:prstGeom>
        </p:spPr>
        <p:txBody>
          <a:bodyPr/>
          <a:lstStyle>
            <a:lvl1pPr marL="0" indent="0">
              <a:buNone/>
              <a:defRPr sz="1400">
                <a:solidFill>
                  <a:schemeClr val="tx1"/>
                </a:solidFill>
              </a:defRPr>
            </a:lvl1pPr>
          </a:lstStyle>
          <a:p>
            <a:pPr lvl="0"/>
            <a:r>
              <a:rPr lang="en-US"/>
              <a:t>Text</a:t>
            </a:r>
          </a:p>
        </p:txBody>
      </p:sp>
      <p:sp>
        <p:nvSpPr>
          <p:cNvPr id="7" name="TextBox 6"/>
          <p:cNvSpPr txBox="1"/>
          <p:nvPr userDrawn="1"/>
        </p:nvSpPr>
        <p:spPr>
          <a:xfrm>
            <a:off x="10527445" y="6434527"/>
            <a:ext cx="702733" cy="276999"/>
          </a:xfrm>
          <a:prstGeom prst="rect">
            <a:avLst/>
          </a:prstGeom>
          <a:noFill/>
        </p:spPr>
        <p:txBody>
          <a:bodyPr wrap="square" rtlCol="0" anchor="ctr">
            <a:spAutoFit/>
          </a:bodyPr>
          <a:lstStyle/>
          <a:p>
            <a:pPr algn="r"/>
            <a:fld id="{6DF049E3-BC97-454F-8B04-CCE7693A74B1}" type="slidenum">
              <a:rPr lang="en-US" sz="1200" smtClean="0">
                <a:solidFill>
                  <a:schemeClr val="bg1"/>
                </a:solidFill>
                <a:latin typeface="+mn-lt"/>
              </a:rPr>
              <a:pPr algn="r"/>
              <a:t>‹#›</a:t>
            </a:fld>
            <a:endParaRPr lang="en-US" sz="1200">
              <a:solidFill>
                <a:schemeClr val="bg1"/>
              </a:solidFill>
              <a:latin typeface="+mn-lt"/>
            </a:endParaRPr>
          </a:p>
        </p:txBody>
      </p:sp>
      <p:sp>
        <p:nvSpPr>
          <p:cNvPr id="9" name="TextBox 8"/>
          <p:cNvSpPr txBox="1"/>
          <p:nvPr userDrawn="1"/>
        </p:nvSpPr>
        <p:spPr>
          <a:xfrm>
            <a:off x="10527444" y="6434527"/>
            <a:ext cx="702733" cy="276999"/>
          </a:xfrm>
          <a:prstGeom prst="rect">
            <a:avLst/>
          </a:prstGeom>
          <a:noFill/>
        </p:spPr>
        <p:txBody>
          <a:bodyPr wrap="square" rtlCol="0" anchor="ctr">
            <a:spAutoFit/>
          </a:bodyPr>
          <a:lstStyle/>
          <a:p>
            <a:pPr algn="r"/>
            <a:fld id="{6DF049E3-BC97-454F-8B04-CCE7693A74B1}" type="slidenum">
              <a:rPr lang="en-US" sz="1200" smtClean="0">
                <a:solidFill>
                  <a:schemeClr val="tx1"/>
                </a:solidFill>
                <a:latin typeface="+mn-lt"/>
              </a:rPr>
              <a:pPr algn="r"/>
              <a:t>‹#›</a:t>
            </a:fld>
            <a:endParaRPr lang="en-US" sz="1200">
              <a:solidFill>
                <a:schemeClr val="tx1"/>
              </a:solidFill>
              <a:latin typeface="+mn-lt"/>
            </a:endParaRPr>
          </a:p>
        </p:txBody>
      </p:sp>
    </p:spTree>
    <p:extLst>
      <p:ext uri="{BB962C8B-B14F-4D97-AF65-F5344CB8AC3E}">
        <p14:creationId xmlns:p14="http://schemas.microsoft.com/office/powerpoint/2010/main" val="3859191563"/>
      </p:ext>
    </p:extLst>
  </p:cSld>
  <p:clrMapOvr>
    <a:masterClrMapping/>
  </p:clrMapOvr>
  <p:extLst>
    <p:ext uri="{DCECCB84-F9BA-43D5-87BE-67443E8EF086}">
      <p15:sldGuideLst xmlns:p15="http://schemas.microsoft.com/office/powerpoint/2012/main">
        <p15:guide id="1" pos="665">
          <p15:clr>
            <a:srgbClr val="FBAE40"/>
          </p15:clr>
        </p15:guide>
        <p15:guide id="2" pos="7015">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Section Title Light">
    <p:bg>
      <p:bgPr>
        <a:solidFill>
          <a:schemeClr val="bg1"/>
        </a:solidFill>
        <a:effectLst/>
      </p:bgPr>
    </p:bg>
    <p:spTree>
      <p:nvGrpSpPr>
        <p:cNvPr id="1" name=""/>
        <p:cNvGrpSpPr/>
        <p:nvPr/>
      </p:nvGrpSpPr>
      <p:grpSpPr>
        <a:xfrm>
          <a:off x="0" y="0"/>
          <a:ext cx="0" cy="0"/>
          <a:chOff x="0" y="0"/>
          <a:chExt cx="0" cy="0"/>
        </a:xfrm>
      </p:grpSpPr>
      <p:sp>
        <p:nvSpPr>
          <p:cNvPr id="2" name="Прямоугольник 1"/>
          <p:cNvSpPr/>
          <p:nvPr userDrawn="1"/>
        </p:nvSpPr>
        <p:spPr>
          <a:xfrm>
            <a:off x="0" y="0"/>
            <a:ext cx="12192000" cy="6858000"/>
          </a:xfrm>
          <a:prstGeom prst="rect">
            <a:avLst/>
          </a:prstGeom>
          <a:solidFill>
            <a:srgbClr val="A9C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Текст 4"/>
          <p:cNvSpPr>
            <a:spLocks noGrp="1"/>
          </p:cNvSpPr>
          <p:nvPr>
            <p:ph type="body" sz="quarter" idx="10" hasCustomPrompt="1"/>
          </p:nvPr>
        </p:nvSpPr>
        <p:spPr>
          <a:xfrm>
            <a:off x="953437" y="4802186"/>
            <a:ext cx="1298696" cy="973137"/>
          </a:xfrm>
          <a:prstGeom prst="rect">
            <a:avLst/>
          </a:prstGeom>
        </p:spPr>
        <p:txBody>
          <a:bodyPr/>
          <a:lstStyle>
            <a:lvl1pPr marL="0" indent="0">
              <a:buNone/>
              <a:defRPr sz="4000" b="1">
                <a:solidFill>
                  <a:schemeClr val="bg1"/>
                </a:solidFill>
                <a:latin typeface="+mj-lt"/>
                <a:cs typeface="Arial" panose="020B0604020202020204" pitchFamily="34" charset="0"/>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a:t>01</a:t>
            </a:r>
          </a:p>
        </p:txBody>
      </p:sp>
      <p:sp>
        <p:nvSpPr>
          <p:cNvPr id="12" name="Текст 6"/>
          <p:cNvSpPr>
            <a:spLocks noGrp="1"/>
          </p:cNvSpPr>
          <p:nvPr>
            <p:ph type="body" sz="quarter" idx="11" hasCustomPrompt="1"/>
          </p:nvPr>
        </p:nvSpPr>
        <p:spPr>
          <a:xfrm>
            <a:off x="1415144" y="4802186"/>
            <a:ext cx="9833177" cy="1582981"/>
          </a:xfrm>
          <a:prstGeom prst="rect">
            <a:avLst/>
          </a:prstGeom>
        </p:spPr>
        <p:txBody>
          <a:bodyPr/>
          <a:lstStyle>
            <a:lvl1pPr marL="0" indent="0" algn="r">
              <a:buNone/>
              <a:defRPr sz="4000" b="1" baseline="0">
                <a:solidFill>
                  <a:schemeClr val="bg1"/>
                </a:solidFill>
                <a:latin typeface="+mj-lt"/>
                <a:cs typeface="Arial" panose="020B0604020202020204" pitchFamily="34" charset="0"/>
              </a:defRPr>
            </a:lvl1pPr>
            <a:lvl2pPr>
              <a:defRPr sz="4000">
                <a:solidFill>
                  <a:schemeClr val="bg1"/>
                </a:solidFill>
              </a:defRPr>
            </a:lvl2pPr>
            <a:lvl3pPr>
              <a:defRPr sz="4000">
                <a:solidFill>
                  <a:schemeClr val="bg1"/>
                </a:solidFill>
              </a:defRPr>
            </a:lvl3pPr>
            <a:lvl4pPr>
              <a:defRPr sz="4000">
                <a:solidFill>
                  <a:schemeClr val="bg1"/>
                </a:solidFill>
              </a:defRPr>
            </a:lvl4pPr>
            <a:lvl5pPr>
              <a:defRPr sz="4000">
                <a:solidFill>
                  <a:schemeClr val="bg1"/>
                </a:solidFill>
              </a:defRPr>
            </a:lvl5pPr>
          </a:lstStyle>
          <a:p>
            <a:pPr lvl="0"/>
            <a:r>
              <a:rPr lang="en-US"/>
              <a:t>SECTION TITLE</a:t>
            </a:r>
          </a:p>
        </p:txBody>
      </p:sp>
      <p:pic>
        <p:nvPicPr>
          <p:cNvPr id="13" name="Рисунок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5688" y="624895"/>
            <a:ext cx="1265341" cy="1384527"/>
          </a:xfrm>
          <a:prstGeom prst="rect">
            <a:avLst/>
          </a:prstGeom>
        </p:spPr>
      </p:pic>
      <p:sp>
        <p:nvSpPr>
          <p:cNvPr id="14" name="TextBox 13"/>
          <p:cNvSpPr txBox="1"/>
          <p:nvPr userDrawn="1"/>
        </p:nvSpPr>
        <p:spPr>
          <a:xfrm>
            <a:off x="10527445" y="6434527"/>
            <a:ext cx="702733" cy="276999"/>
          </a:xfrm>
          <a:prstGeom prst="rect">
            <a:avLst/>
          </a:prstGeom>
          <a:noFill/>
        </p:spPr>
        <p:txBody>
          <a:bodyPr wrap="square" rtlCol="0" anchor="ctr">
            <a:spAutoFit/>
          </a:bodyPr>
          <a:lstStyle/>
          <a:p>
            <a:pPr algn="r"/>
            <a:fld id="{6DF049E3-BC97-454F-8B04-CCE7693A74B1}" type="slidenum">
              <a:rPr lang="en-US" sz="1200" smtClean="0">
                <a:solidFill>
                  <a:schemeClr val="bg1"/>
                </a:solidFill>
                <a:latin typeface="+mn-lt"/>
              </a:rPr>
              <a:pPr algn="r"/>
              <a:t>‹#›</a:t>
            </a:fld>
            <a:endParaRPr lang="en-US" sz="1200">
              <a:solidFill>
                <a:schemeClr val="bg1"/>
              </a:solidFill>
              <a:latin typeface="+mn-lt"/>
            </a:endParaRPr>
          </a:p>
        </p:txBody>
      </p:sp>
    </p:spTree>
    <p:extLst>
      <p:ext uri="{BB962C8B-B14F-4D97-AF65-F5344CB8AC3E}">
        <p14:creationId xmlns:p14="http://schemas.microsoft.com/office/powerpoint/2010/main" val="2357037321"/>
      </p:ext>
    </p:extLst>
  </p:cSld>
  <p:clrMapOvr>
    <a:masterClrMapping/>
  </p:clrMapOvr>
  <p:extLst>
    <p:ext uri="{DCECCB84-F9BA-43D5-87BE-67443E8EF086}">
      <p15:sldGuideLst xmlns:p15="http://schemas.microsoft.com/office/powerpoint/2012/main">
        <p15:guide id="1" pos="665">
          <p15:clr>
            <a:srgbClr val="FBAE40"/>
          </p15:clr>
        </p15:guide>
        <p15:guide id="2" orient="horz" pos="391">
          <p15:clr>
            <a:srgbClr val="FBAE40"/>
          </p15:clr>
        </p15:guide>
        <p15:guide id="3" orient="horz" pos="3362">
          <p15:clr>
            <a:srgbClr val="FBAE40"/>
          </p15:clr>
        </p15:guide>
        <p15:guide id="4" pos="7015">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Section Title Dark">
    <p:bg>
      <p:bgPr>
        <a:solidFill>
          <a:schemeClr val="bg1"/>
        </a:solidFill>
        <a:effectLst/>
      </p:bgPr>
    </p:bg>
    <p:spTree>
      <p:nvGrpSpPr>
        <p:cNvPr id="1" name=""/>
        <p:cNvGrpSpPr/>
        <p:nvPr/>
      </p:nvGrpSpPr>
      <p:grpSpPr>
        <a:xfrm>
          <a:off x="0" y="0"/>
          <a:ext cx="0" cy="0"/>
          <a:chOff x="0" y="0"/>
          <a:chExt cx="0" cy="0"/>
        </a:xfrm>
      </p:grpSpPr>
      <p:sp>
        <p:nvSpPr>
          <p:cNvPr id="2" name="Прямоугольник 1"/>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Текст 4"/>
          <p:cNvSpPr>
            <a:spLocks noGrp="1"/>
          </p:cNvSpPr>
          <p:nvPr>
            <p:ph type="body" sz="quarter" idx="10" hasCustomPrompt="1"/>
          </p:nvPr>
        </p:nvSpPr>
        <p:spPr>
          <a:xfrm>
            <a:off x="953437" y="4802186"/>
            <a:ext cx="1298696" cy="973137"/>
          </a:xfrm>
          <a:prstGeom prst="rect">
            <a:avLst/>
          </a:prstGeom>
        </p:spPr>
        <p:txBody>
          <a:bodyPr/>
          <a:lstStyle>
            <a:lvl1pPr marL="0" indent="0">
              <a:buNone/>
              <a:defRPr sz="4000" b="1">
                <a:solidFill>
                  <a:schemeClr val="bg1"/>
                </a:solidFill>
                <a:latin typeface="+mj-lt"/>
                <a:cs typeface="Arial" panose="020B0604020202020204" pitchFamily="34" charset="0"/>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a:t>01</a:t>
            </a:r>
          </a:p>
        </p:txBody>
      </p:sp>
      <p:sp>
        <p:nvSpPr>
          <p:cNvPr id="7" name="Текст 6"/>
          <p:cNvSpPr>
            <a:spLocks noGrp="1"/>
          </p:cNvSpPr>
          <p:nvPr>
            <p:ph type="body" sz="quarter" idx="11" hasCustomPrompt="1"/>
          </p:nvPr>
        </p:nvSpPr>
        <p:spPr>
          <a:xfrm>
            <a:off x="1415144" y="4802186"/>
            <a:ext cx="9833177" cy="1582981"/>
          </a:xfrm>
          <a:prstGeom prst="rect">
            <a:avLst/>
          </a:prstGeom>
        </p:spPr>
        <p:txBody>
          <a:bodyPr/>
          <a:lstStyle>
            <a:lvl1pPr marL="0" indent="0" algn="r">
              <a:buNone/>
              <a:defRPr sz="4000" b="1" baseline="0">
                <a:solidFill>
                  <a:schemeClr val="bg1"/>
                </a:solidFill>
                <a:latin typeface="+mj-lt"/>
                <a:cs typeface="Arial" panose="020B0604020202020204" pitchFamily="34" charset="0"/>
              </a:defRPr>
            </a:lvl1pPr>
            <a:lvl2pPr>
              <a:defRPr sz="4000">
                <a:solidFill>
                  <a:schemeClr val="bg1"/>
                </a:solidFill>
              </a:defRPr>
            </a:lvl2pPr>
            <a:lvl3pPr>
              <a:defRPr sz="4000">
                <a:solidFill>
                  <a:schemeClr val="bg1"/>
                </a:solidFill>
              </a:defRPr>
            </a:lvl3pPr>
            <a:lvl4pPr>
              <a:defRPr sz="4000">
                <a:solidFill>
                  <a:schemeClr val="bg1"/>
                </a:solidFill>
              </a:defRPr>
            </a:lvl4pPr>
            <a:lvl5pPr>
              <a:defRPr sz="4000">
                <a:solidFill>
                  <a:schemeClr val="bg1"/>
                </a:solidFill>
              </a:defRPr>
            </a:lvl5pPr>
          </a:lstStyle>
          <a:p>
            <a:pPr lvl="0"/>
            <a:r>
              <a:rPr lang="en-US"/>
              <a:t>SECTION TITLE</a:t>
            </a:r>
          </a:p>
        </p:txBody>
      </p:sp>
      <p:pic>
        <p:nvPicPr>
          <p:cNvPr id="10" name="Рисунок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5688" y="624895"/>
            <a:ext cx="1265341" cy="1384527"/>
          </a:xfrm>
          <a:prstGeom prst="rect">
            <a:avLst/>
          </a:prstGeom>
        </p:spPr>
      </p:pic>
      <p:sp>
        <p:nvSpPr>
          <p:cNvPr id="11" name="TextBox 10"/>
          <p:cNvSpPr txBox="1"/>
          <p:nvPr userDrawn="1"/>
        </p:nvSpPr>
        <p:spPr>
          <a:xfrm>
            <a:off x="10527445" y="6434527"/>
            <a:ext cx="702733" cy="276999"/>
          </a:xfrm>
          <a:prstGeom prst="rect">
            <a:avLst/>
          </a:prstGeom>
          <a:noFill/>
        </p:spPr>
        <p:txBody>
          <a:bodyPr wrap="square" rtlCol="0" anchor="ctr">
            <a:spAutoFit/>
          </a:bodyPr>
          <a:lstStyle/>
          <a:p>
            <a:pPr algn="r"/>
            <a:fld id="{6DF049E3-BC97-454F-8B04-CCE7693A74B1}" type="slidenum">
              <a:rPr lang="en-US" sz="1200" smtClean="0">
                <a:solidFill>
                  <a:schemeClr val="bg1"/>
                </a:solidFill>
                <a:latin typeface="+mn-lt"/>
              </a:rPr>
              <a:pPr algn="r"/>
              <a:t>‹#›</a:t>
            </a:fld>
            <a:endParaRPr lang="en-US" sz="1200">
              <a:solidFill>
                <a:schemeClr val="bg1"/>
              </a:solidFill>
              <a:latin typeface="+mn-lt"/>
            </a:endParaRPr>
          </a:p>
        </p:txBody>
      </p:sp>
    </p:spTree>
    <p:extLst>
      <p:ext uri="{BB962C8B-B14F-4D97-AF65-F5344CB8AC3E}">
        <p14:creationId xmlns:p14="http://schemas.microsoft.com/office/powerpoint/2010/main" val="1125225770"/>
      </p:ext>
    </p:extLst>
  </p:cSld>
  <p:clrMapOvr>
    <a:masterClrMapping/>
  </p:clrMapOvr>
  <p:extLst>
    <p:ext uri="{DCECCB84-F9BA-43D5-87BE-67443E8EF086}">
      <p15:sldGuideLst xmlns:p15="http://schemas.microsoft.com/office/powerpoint/2012/main">
        <p15:guide id="1" pos="665">
          <p15:clr>
            <a:srgbClr val="FBAE40"/>
          </p15:clr>
        </p15:guide>
        <p15:guide id="2" orient="horz" pos="391">
          <p15:clr>
            <a:srgbClr val="FBAE40"/>
          </p15:clr>
        </p15:guide>
        <p15:guide id="3" orient="horz" pos="3362">
          <p15:clr>
            <a:srgbClr val="FBAE40"/>
          </p15:clr>
        </p15:guide>
        <p15:guide id="4" pos="7015">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4" name="Прямоугольник 3"/>
          <p:cNvSpPr/>
          <p:nvPr userDrawn="1"/>
        </p:nvSpPr>
        <p:spPr>
          <a:xfrm>
            <a:off x="0" y="0"/>
            <a:ext cx="12192000" cy="724006"/>
          </a:xfrm>
          <a:prstGeom prst="rect">
            <a:avLst/>
          </a:prstGeom>
          <a:gradFill>
            <a:gsLst>
              <a:gs pos="0">
                <a:schemeClr val="bg1"/>
              </a:gs>
              <a:gs pos="43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Рисунок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5688" y="116750"/>
            <a:ext cx="476776" cy="490506"/>
          </a:xfrm>
          <a:prstGeom prst="rect">
            <a:avLst/>
          </a:prstGeom>
        </p:spPr>
      </p:pic>
      <p:sp>
        <p:nvSpPr>
          <p:cNvPr id="10" name="TextBox 9"/>
          <p:cNvSpPr txBox="1"/>
          <p:nvPr userDrawn="1"/>
        </p:nvSpPr>
        <p:spPr>
          <a:xfrm>
            <a:off x="10527445" y="6434527"/>
            <a:ext cx="702733" cy="276999"/>
          </a:xfrm>
          <a:prstGeom prst="rect">
            <a:avLst/>
          </a:prstGeom>
          <a:noFill/>
        </p:spPr>
        <p:txBody>
          <a:bodyPr wrap="square" rtlCol="0" anchor="ctr">
            <a:spAutoFit/>
          </a:bodyPr>
          <a:lstStyle/>
          <a:p>
            <a:pPr algn="r"/>
            <a:fld id="{6DF049E3-BC97-454F-8B04-CCE7693A74B1}" type="slidenum">
              <a:rPr lang="en-US" sz="1200" smtClean="0">
                <a:solidFill>
                  <a:schemeClr val="accent2"/>
                </a:solidFill>
                <a:latin typeface="+mn-lt"/>
              </a:rPr>
              <a:pPr algn="r"/>
              <a:t>‹#›</a:t>
            </a:fld>
            <a:endParaRPr lang="en-US" sz="1200">
              <a:solidFill>
                <a:schemeClr val="accent2"/>
              </a:solidFill>
              <a:latin typeface="+mn-lt"/>
            </a:endParaRPr>
          </a:p>
        </p:txBody>
      </p:sp>
      <p:sp>
        <p:nvSpPr>
          <p:cNvPr id="11" name="Текст 7"/>
          <p:cNvSpPr>
            <a:spLocks noGrp="1"/>
          </p:cNvSpPr>
          <p:nvPr>
            <p:ph type="body" sz="quarter" idx="13" hasCustomPrompt="1"/>
          </p:nvPr>
        </p:nvSpPr>
        <p:spPr>
          <a:xfrm>
            <a:off x="3984828" y="0"/>
            <a:ext cx="7245350" cy="724006"/>
          </a:xfrm>
          <a:prstGeom prst="rect">
            <a:avLst/>
          </a:prstGeom>
        </p:spPr>
        <p:txBody>
          <a:bodyPr anchor="ctr"/>
          <a:lstStyle>
            <a:lvl1pPr algn="r">
              <a:defRPr sz="2500" baseline="0">
                <a:solidFill>
                  <a:schemeClr val="accent2"/>
                </a:solidFill>
              </a:defRPr>
            </a:lvl1pPr>
            <a:lvl2pPr algn="r">
              <a:defRPr sz="2500">
                <a:solidFill>
                  <a:schemeClr val="bg1"/>
                </a:solidFill>
              </a:defRPr>
            </a:lvl2pPr>
            <a:lvl3pPr algn="r">
              <a:defRPr sz="2500">
                <a:solidFill>
                  <a:schemeClr val="bg1"/>
                </a:solidFill>
              </a:defRPr>
            </a:lvl3pPr>
            <a:lvl4pPr algn="r">
              <a:defRPr sz="2500">
                <a:solidFill>
                  <a:schemeClr val="bg1"/>
                </a:solidFill>
              </a:defRPr>
            </a:lvl4pPr>
            <a:lvl5pPr algn="r">
              <a:defRPr sz="2500">
                <a:solidFill>
                  <a:schemeClr val="bg1"/>
                </a:solidFill>
              </a:defRPr>
            </a:lvl5pPr>
          </a:lstStyle>
          <a:p>
            <a:pPr lvl="0"/>
            <a:r>
              <a:rPr lang="en-US"/>
              <a:t>SECTION TITLE</a:t>
            </a:r>
          </a:p>
        </p:txBody>
      </p:sp>
    </p:spTree>
    <p:extLst>
      <p:ext uri="{BB962C8B-B14F-4D97-AF65-F5344CB8AC3E}">
        <p14:creationId xmlns:p14="http://schemas.microsoft.com/office/powerpoint/2010/main" val="657954858"/>
      </p:ext>
    </p:extLst>
  </p:cSld>
  <p:clrMapOvr>
    <a:masterClrMapping/>
  </p:clrMapOvr>
  <p:extLst>
    <p:ext uri="{DCECCB84-F9BA-43D5-87BE-67443E8EF086}">
      <p15:sldGuideLst xmlns:p15="http://schemas.microsoft.com/office/powerpoint/2012/main">
        <p15:guide id="1" pos="665">
          <p15:clr>
            <a:srgbClr val="FBAE40"/>
          </p15:clr>
        </p15:guide>
        <p15:guide id="2" pos="7015">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13" name="Текст 12"/>
          <p:cNvSpPr>
            <a:spLocks noGrp="1"/>
          </p:cNvSpPr>
          <p:nvPr>
            <p:ph type="body" sz="quarter" idx="11" hasCustomPrompt="1"/>
          </p:nvPr>
        </p:nvSpPr>
        <p:spPr>
          <a:xfrm>
            <a:off x="950179" y="1299103"/>
            <a:ext cx="4058708" cy="719137"/>
          </a:xfrm>
          <a:prstGeom prst="rect">
            <a:avLst/>
          </a:prstGeom>
        </p:spPr>
        <p:txBody>
          <a:bodyPr/>
          <a:lstStyle>
            <a:lvl1pPr marL="0" indent="0">
              <a:buNone/>
              <a:defRPr sz="3800" b="1">
                <a:solidFill>
                  <a:schemeClr val="accent1"/>
                </a:solidFill>
                <a:latin typeface="+mj-lt"/>
              </a:defRPr>
            </a:lvl1pPr>
            <a:lvl2pPr>
              <a:defRPr sz="3800">
                <a:solidFill>
                  <a:schemeClr val="accent1"/>
                </a:solidFill>
                <a:latin typeface="+mj-lt"/>
              </a:defRPr>
            </a:lvl2pPr>
            <a:lvl3pPr>
              <a:defRPr sz="3800">
                <a:solidFill>
                  <a:schemeClr val="accent1"/>
                </a:solidFill>
                <a:latin typeface="+mj-lt"/>
              </a:defRPr>
            </a:lvl3pPr>
            <a:lvl4pPr>
              <a:defRPr sz="3800">
                <a:solidFill>
                  <a:schemeClr val="accent1"/>
                </a:solidFill>
                <a:latin typeface="+mj-lt"/>
              </a:defRPr>
            </a:lvl4pPr>
            <a:lvl5pPr>
              <a:defRPr sz="3800">
                <a:solidFill>
                  <a:schemeClr val="accent1"/>
                </a:solidFill>
                <a:latin typeface="+mj-lt"/>
              </a:defRPr>
            </a:lvl5pPr>
          </a:lstStyle>
          <a:p>
            <a:pPr lvl="0"/>
            <a:r>
              <a:rPr lang="en-US"/>
              <a:t>IMAGE</a:t>
            </a:r>
          </a:p>
        </p:txBody>
      </p:sp>
      <p:sp>
        <p:nvSpPr>
          <p:cNvPr id="16" name="Текст 15"/>
          <p:cNvSpPr>
            <a:spLocks noGrp="1"/>
          </p:cNvSpPr>
          <p:nvPr>
            <p:ph type="body" sz="quarter" idx="12" hasCustomPrompt="1"/>
          </p:nvPr>
        </p:nvSpPr>
        <p:spPr>
          <a:xfrm>
            <a:off x="949649" y="2488670"/>
            <a:ext cx="8935508" cy="2184930"/>
          </a:xfrm>
          <a:prstGeom prst="rect">
            <a:avLst/>
          </a:prstGeom>
        </p:spPr>
        <p:txBody>
          <a:bodyPr/>
          <a:lstStyle>
            <a:lvl1pPr marL="0" indent="0">
              <a:buNone/>
              <a:defRPr sz="1800">
                <a:solidFill>
                  <a:schemeClr val="accent2"/>
                </a:solidFill>
              </a:defRPr>
            </a:lvl1pPr>
          </a:lstStyle>
          <a:p>
            <a:pPr lvl="0"/>
            <a:r>
              <a:rPr lang="en-US"/>
              <a:t>Co-funded by the European Union. Views and opinions expressed are however those of the author(s) only and do not necessarily reflect those of the European Union or Smart Networks and Services Joint Undertaking (SNS JU). Neither the European Union nor SNS JU can be held responsible for them.</a:t>
            </a:r>
          </a:p>
          <a:p>
            <a:pPr lvl="0"/>
            <a:endParaRPr lang="en-US"/>
          </a:p>
          <a:p>
            <a:pPr lvl="0"/>
            <a:r>
              <a:rPr lang="en-US"/>
              <a:t>Copyright © ENVELOPE Consortium, 2024.</a:t>
            </a:r>
          </a:p>
        </p:txBody>
      </p:sp>
      <p:sp>
        <p:nvSpPr>
          <p:cNvPr id="7" name="TextBox 6"/>
          <p:cNvSpPr txBox="1"/>
          <p:nvPr userDrawn="1"/>
        </p:nvSpPr>
        <p:spPr>
          <a:xfrm>
            <a:off x="10527445" y="6434527"/>
            <a:ext cx="702733" cy="276999"/>
          </a:xfrm>
          <a:prstGeom prst="rect">
            <a:avLst/>
          </a:prstGeom>
          <a:noFill/>
        </p:spPr>
        <p:txBody>
          <a:bodyPr wrap="square" rtlCol="0" anchor="ctr">
            <a:spAutoFit/>
          </a:bodyPr>
          <a:lstStyle/>
          <a:p>
            <a:pPr algn="r"/>
            <a:fld id="{6DF049E3-BC97-454F-8B04-CCE7693A74B1}" type="slidenum">
              <a:rPr lang="en-US" sz="1200" smtClean="0">
                <a:solidFill>
                  <a:schemeClr val="accent2"/>
                </a:solidFill>
                <a:latin typeface="+mn-lt"/>
              </a:rPr>
              <a:pPr algn="r"/>
              <a:t>‹#›</a:t>
            </a:fld>
            <a:endParaRPr lang="en-US" sz="1200">
              <a:solidFill>
                <a:schemeClr val="accent2"/>
              </a:solidFill>
              <a:latin typeface="+mn-lt"/>
            </a:endParaRPr>
          </a:p>
        </p:txBody>
      </p:sp>
      <p:sp>
        <p:nvSpPr>
          <p:cNvPr id="12" name="Прямоугольник 11"/>
          <p:cNvSpPr/>
          <p:nvPr userDrawn="1"/>
        </p:nvSpPr>
        <p:spPr>
          <a:xfrm>
            <a:off x="0" y="0"/>
            <a:ext cx="12192000" cy="724006"/>
          </a:xfrm>
          <a:prstGeom prst="rect">
            <a:avLst/>
          </a:prstGeom>
          <a:gradFill>
            <a:gsLst>
              <a:gs pos="0">
                <a:schemeClr val="bg1"/>
              </a:gs>
              <a:gs pos="43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Текст 7"/>
          <p:cNvSpPr>
            <a:spLocks noGrp="1"/>
          </p:cNvSpPr>
          <p:nvPr>
            <p:ph type="body" sz="quarter" idx="13" hasCustomPrompt="1"/>
          </p:nvPr>
        </p:nvSpPr>
        <p:spPr>
          <a:xfrm>
            <a:off x="3984828" y="0"/>
            <a:ext cx="7245350" cy="724006"/>
          </a:xfrm>
          <a:prstGeom prst="rect">
            <a:avLst/>
          </a:prstGeom>
        </p:spPr>
        <p:txBody>
          <a:bodyPr anchor="ctr"/>
          <a:lstStyle>
            <a:lvl1pPr algn="r">
              <a:defRPr sz="2500" baseline="0">
                <a:solidFill>
                  <a:schemeClr val="accent2"/>
                </a:solidFill>
              </a:defRPr>
            </a:lvl1pPr>
            <a:lvl2pPr algn="r">
              <a:defRPr sz="2500">
                <a:solidFill>
                  <a:schemeClr val="bg1"/>
                </a:solidFill>
              </a:defRPr>
            </a:lvl2pPr>
            <a:lvl3pPr algn="r">
              <a:defRPr sz="2500">
                <a:solidFill>
                  <a:schemeClr val="bg1"/>
                </a:solidFill>
              </a:defRPr>
            </a:lvl3pPr>
            <a:lvl4pPr algn="r">
              <a:defRPr sz="2500">
                <a:solidFill>
                  <a:schemeClr val="bg1"/>
                </a:solidFill>
              </a:defRPr>
            </a:lvl4pPr>
            <a:lvl5pPr algn="r">
              <a:defRPr sz="2500">
                <a:solidFill>
                  <a:schemeClr val="bg1"/>
                </a:solidFill>
              </a:defRPr>
            </a:lvl5pPr>
          </a:lstStyle>
          <a:p>
            <a:pPr lvl="0"/>
            <a:r>
              <a:rPr lang="en-US"/>
              <a:t>SECTION TITLE</a:t>
            </a:r>
          </a:p>
        </p:txBody>
      </p:sp>
      <p:pic>
        <p:nvPicPr>
          <p:cNvPr id="9" name="Рисунок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5688" y="116750"/>
            <a:ext cx="476776" cy="490506"/>
          </a:xfrm>
          <a:prstGeom prst="rect">
            <a:avLst/>
          </a:prstGeom>
        </p:spPr>
      </p:pic>
    </p:spTree>
    <p:extLst>
      <p:ext uri="{BB962C8B-B14F-4D97-AF65-F5344CB8AC3E}">
        <p14:creationId xmlns:p14="http://schemas.microsoft.com/office/powerpoint/2010/main" val="1209590156"/>
      </p:ext>
    </p:extLst>
  </p:cSld>
  <p:clrMapOvr>
    <a:masterClrMapping/>
  </p:clrMapOvr>
  <p:extLst>
    <p:ext uri="{DCECCB84-F9BA-43D5-87BE-67443E8EF086}">
      <p15:sldGuideLst xmlns:p15="http://schemas.microsoft.com/office/powerpoint/2012/main">
        <p15:guide id="1" pos="665">
          <p15:clr>
            <a:srgbClr val="FBAE40"/>
          </p15:clr>
        </p15:guide>
        <p15:guide id="2" pos="7015">
          <p15:clr>
            <a:srgbClr val="FBAE40"/>
          </p15:clr>
        </p15:guide>
        <p15:guide id="4" orient="horz" pos="1570">
          <p15:clr>
            <a:srgbClr val="FBAE40"/>
          </p15:clr>
        </p15:guide>
        <p15:guide id="5" orient="horz" pos="113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Cover slide 2">
    <p:bg>
      <p:bgPr>
        <a:solidFill>
          <a:schemeClr val="bg1"/>
        </a:solidFill>
        <a:effectLst/>
      </p:bgPr>
    </p:bg>
    <p:spTree>
      <p:nvGrpSpPr>
        <p:cNvPr id="1" name=""/>
        <p:cNvGrpSpPr/>
        <p:nvPr/>
      </p:nvGrpSpPr>
      <p:grpSpPr>
        <a:xfrm>
          <a:off x="0" y="0"/>
          <a:ext cx="0" cy="0"/>
          <a:chOff x="0" y="0"/>
          <a:chExt cx="0" cy="0"/>
        </a:xfrm>
      </p:grpSpPr>
      <p:sp>
        <p:nvSpPr>
          <p:cNvPr id="12" name="Прямоугольник 11"/>
          <p:cNvSpPr/>
          <p:nvPr/>
        </p:nvSpPr>
        <p:spPr>
          <a:xfrm>
            <a:off x="440265" y="0"/>
            <a:ext cx="12192000" cy="6858000"/>
          </a:xfrm>
          <a:prstGeom prst="rect">
            <a:avLst/>
          </a:prstGeom>
          <a:gradFill>
            <a:gsLst>
              <a:gs pos="0">
                <a:schemeClr val="bg1"/>
              </a:gs>
              <a:gs pos="55488">
                <a:srgbClr val="6ABBD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Текст 16"/>
          <p:cNvSpPr>
            <a:spLocks noGrp="1"/>
          </p:cNvSpPr>
          <p:nvPr>
            <p:ph type="body" sz="quarter" idx="10" hasCustomPrompt="1"/>
          </p:nvPr>
        </p:nvSpPr>
        <p:spPr>
          <a:xfrm>
            <a:off x="944358" y="4715374"/>
            <a:ext cx="6858000" cy="762000"/>
          </a:xfrm>
          <a:prstGeom prst="rect">
            <a:avLst/>
          </a:prstGeom>
        </p:spPr>
        <p:txBody>
          <a:bodyPr/>
          <a:lstStyle>
            <a:lvl1pPr>
              <a:defRPr sz="4400" b="1" baseline="0">
                <a:solidFill>
                  <a:schemeClr val="accent2"/>
                </a:solidFill>
                <a:latin typeface="+mn-lt"/>
              </a:defRPr>
            </a:lvl1pPr>
            <a:lvl2pPr>
              <a:defRPr sz="5500">
                <a:solidFill>
                  <a:schemeClr val="bg1"/>
                </a:solidFill>
                <a:latin typeface="+mn-lt"/>
              </a:defRPr>
            </a:lvl2pPr>
            <a:lvl3pPr>
              <a:defRPr sz="5500">
                <a:solidFill>
                  <a:schemeClr val="bg1"/>
                </a:solidFill>
                <a:latin typeface="+mn-lt"/>
              </a:defRPr>
            </a:lvl3pPr>
            <a:lvl4pPr>
              <a:defRPr sz="5500">
                <a:solidFill>
                  <a:schemeClr val="bg1"/>
                </a:solidFill>
                <a:latin typeface="+mn-lt"/>
              </a:defRPr>
            </a:lvl4pPr>
            <a:lvl5pPr>
              <a:defRPr sz="5500">
                <a:solidFill>
                  <a:schemeClr val="bg1"/>
                </a:solidFill>
                <a:latin typeface="+mn-lt"/>
              </a:defRPr>
            </a:lvl5pPr>
          </a:lstStyle>
          <a:p>
            <a:pPr lvl="0"/>
            <a:r>
              <a:rPr lang="en-US" dirty="0"/>
              <a:t>PPT TEMPLATE</a:t>
            </a:r>
          </a:p>
        </p:txBody>
      </p:sp>
      <p:sp>
        <p:nvSpPr>
          <p:cNvPr id="9" name="Текст 18"/>
          <p:cNvSpPr>
            <a:spLocks noGrp="1"/>
          </p:cNvSpPr>
          <p:nvPr>
            <p:ph type="body" sz="quarter" idx="12" hasCustomPrompt="1"/>
          </p:nvPr>
        </p:nvSpPr>
        <p:spPr>
          <a:xfrm>
            <a:off x="979526" y="3555438"/>
            <a:ext cx="6822832" cy="374731"/>
          </a:xfrm>
          <a:prstGeom prst="rect">
            <a:avLst/>
          </a:prstGeom>
        </p:spPr>
        <p:txBody>
          <a:bodyPr/>
          <a:lstStyle>
            <a:lvl1pPr>
              <a:defRPr sz="1600">
                <a:solidFill>
                  <a:schemeClr val="accent2"/>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Name, surname of the speaker</a:t>
            </a:r>
          </a:p>
        </p:txBody>
      </p:sp>
      <p:sp>
        <p:nvSpPr>
          <p:cNvPr id="10" name="Текст 18"/>
          <p:cNvSpPr>
            <a:spLocks noGrp="1"/>
          </p:cNvSpPr>
          <p:nvPr>
            <p:ph type="body" sz="quarter" idx="13" hasCustomPrompt="1"/>
          </p:nvPr>
        </p:nvSpPr>
        <p:spPr>
          <a:xfrm>
            <a:off x="979526" y="3979869"/>
            <a:ext cx="6822832" cy="391265"/>
          </a:xfrm>
          <a:prstGeom prst="rect">
            <a:avLst/>
          </a:prstGeom>
        </p:spPr>
        <p:txBody>
          <a:bodyPr/>
          <a:lstStyle>
            <a:lvl1pPr>
              <a:defRPr sz="1600">
                <a:solidFill>
                  <a:schemeClr val="accent2"/>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Meeting location and date</a:t>
            </a: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2621" y="624895"/>
            <a:ext cx="1264177" cy="1300583"/>
          </a:xfrm>
          <a:prstGeom prst="rect">
            <a:avLst/>
          </a:prstGeom>
        </p:spPr>
      </p:pic>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688" y="6183325"/>
            <a:ext cx="2220750" cy="465902"/>
          </a:xfrm>
          <a:prstGeom prst="rect">
            <a:avLst/>
          </a:prstGeom>
        </p:spPr>
      </p:pic>
      <p:pic>
        <p:nvPicPr>
          <p:cNvPr id="13" name="Рисунок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29295" y="6198541"/>
            <a:ext cx="1345571" cy="433182"/>
          </a:xfrm>
          <a:prstGeom prst="rect">
            <a:avLst/>
          </a:prstGeom>
        </p:spPr>
      </p:pic>
      <p:pic>
        <p:nvPicPr>
          <p:cNvPr id="14" name="Рисунок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42995" y="6198541"/>
            <a:ext cx="573155" cy="433181"/>
          </a:xfrm>
          <a:prstGeom prst="rect">
            <a:avLst/>
          </a:prstGeom>
        </p:spPr>
      </p:pic>
    </p:spTree>
    <p:extLst>
      <p:ext uri="{BB962C8B-B14F-4D97-AF65-F5344CB8AC3E}">
        <p14:creationId xmlns:p14="http://schemas.microsoft.com/office/powerpoint/2010/main" val="2373092972"/>
      </p:ext>
    </p:extLst>
  </p:cSld>
  <p:clrMapOvr>
    <a:masterClrMapping/>
  </p:clrMapOvr>
  <p:extLst>
    <p:ext uri="{DCECCB84-F9BA-43D5-87BE-67443E8EF086}">
      <p15:sldGuideLst xmlns:p15="http://schemas.microsoft.com/office/powerpoint/2012/main">
        <p15:guide id="1" orient="horz" pos="391">
          <p15:clr>
            <a:srgbClr val="FBAE40"/>
          </p15:clr>
        </p15:guide>
        <p15:guide id="2" pos="665">
          <p15:clr>
            <a:srgbClr val="FBAE40"/>
          </p15:clr>
        </p15:guide>
        <p15:guide id="3" orient="horz" pos="3339">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Текст 12"/>
          <p:cNvSpPr>
            <a:spLocks noGrp="1"/>
          </p:cNvSpPr>
          <p:nvPr>
            <p:ph type="body" sz="quarter" idx="11" hasCustomPrompt="1"/>
          </p:nvPr>
        </p:nvSpPr>
        <p:spPr>
          <a:xfrm>
            <a:off x="950178" y="1299103"/>
            <a:ext cx="10186135" cy="719137"/>
          </a:xfrm>
          <a:prstGeom prst="rect">
            <a:avLst/>
          </a:prstGeom>
        </p:spPr>
        <p:txBody>
          <a:bodyPr/>
          <a:lstStyle>
            <a:lvl1pPr marL="0" indent="0">
              <a:buNone/>
              <a:defRPr sz="3800" b="1">
                <a:solidFill>
                  <a:schemeClr val="accent1"/>
                </a:solidFill>
                <a:latin typeface="+mj-lt"/>
              </a:defRPr>
            </a:lvl1pPr>
            <a:lvl2pPr>
              <a:defRPr sz="3800">
                <a:solidFill>
                  <a:schemeClr val="accent1"/>
                </a:solidFill>
                <a:latin typeface="+mj-lt"/>
              </a:defRPr>
            </a:lvl2pPr>
            <a:lvl3pPr>
              <a:defRPr sz="3800">
                <a:solidFill>
                  <a:schemeClr val="accent1"/>
                </a:solidFill>
                <a:latin typeface="+mj-lt"/>
              </a:defRPr>
            </a:lvl3pPr>
            <a:lvl4pPr>
              <a:defRPr sz="3800">
                <a:solidFill>
                  <a:schemeClr val="accent1"/>
                </a:solidFill>
                <a:latin typeface="+mj-lt"/>
              </a:defRPr>
            </a:lvl4pPr>
            <a:lvl5pPr>
              <a:defRPr sz="3800">
                <a:solidFill>
                  <a:schemeClr val="accent1"/>
                </a:solidFill>
                <a:latin typeface="+mj-lt"/>
              </a:defRPr>
            </a:lvl5pPr>
          </a:lstStyle>
          <a:p>
            <a:pPr lvl="0"/>
            <a:r>
              <a:rPr lang="en-US"/>
              <a:t>Header</a:t>
            </a:r>
          </a:p>
        </p:txBody>
      </p:sp>
      <p:sp>
        <p:nvSpPr>
          <p:cNvPr id="16" name="Текст 15"/>
          <p:cNvSpPr>
            <a:spLocks noGrp="1"/>
          </p:cNvSpPr>
          <p:nvPr>
            <p:ph type="body" sz="quarter" idx="12" hasCustomPrompt="1"/>
          </p:nvPr>
        </p:nvSpPr>
        <p:spPr>
          <a:xfrm>
            <a:off x="949648" y="3141662"/>
            <a:ext cx="4553683" cy="2725737"/>
          </a:xfrm>
          <a:prstGeom prst="rect">
            <a:avLst/>
          </a:prstGeom>
        </p:spPr>
        <p:txBody>
          <a:bodyPr/>
          <a:lstStyle>
            <a:lvl1pPr marL="0" indent="0">
              <a:buNone/>
              <a:defRPr sz="1800">
                <a:solidFill>
                  <a:schemeClr val="accent2"/>
                </a:solidFill>
              </a:defRPr>
            </a:lvl1pPr>
          </a:lstStyle>
          <a:p>
            <a:pPr lvl="0"/>
            <a:r>
              <a:rPr lang="en-US"/>
              <a:t>Text</a:t>
            </a:r>
          </a:p>
        </p:txBody>
      </p:sp>
      <p:sp>
        <p:nvSpPr>
          <p:cNvPr id="5" name="Текст 4"/>
          <p:cNvSpPr>
            <a:spLocks noGrp="1"/>
          </p:cNvSpPr>
          <p:nvPr>
            <p:ph type="body" sz="quarter" idx="14" hasCustomPrompt="1"/>
          </p:nvPr>
        </p:nvSpPr>
        <p:spPr>
          <a:xfrm>
            <a:off x="6096000" y="3142090"/>
            <a:ext cx="5040313" cy="2725310"/>
          </a:xfrm>
          <a:prstGeom prst="rect">
            <a:avLst/>
          </a:prstGeom>
        </p:spPr>
        <p:txBody>
          <a:bodyPr/>
          <a:lstStyle>
            <a:lvl1pPr>
              <a:defRPr>
                <a:solidFill>
                  <a:schemeClr val="accent2"/>
                </a:solidFill>
              </a:defRPr>
            </a:lvl1pPr>
          </a:lstStyle>
          <a:p>
            <a:pPr lvl="0"/>
            <a:r>
              <a:rPr lang="en-US"/>
              <a:t>Text</a:t>
            </a:r>
          </a:p>
        </p:txBody>
      </p:sp>
      <p:sp>
        <p:nvSpPr>
          <p:cNvPr id="7" name="Текст 6"/>
          <p:cNvSpPr>
            <a:spLocks noGrp="1"/>
          </p:cNvSpPr>
          <p:nvPr>
            <p:ph type="body" sz="quarter" idx="15" hasCustomPrompt="1"/>
          </p:nvPr>
        </p:nvSpPr>
        <p:spPr>
          <a:xfrm>
            <a:off x="949649" y="2492375"/>
            <a:ext cx="4553682" cy="563563"/>
          </a:xfrm>
          <a:prstGeom prst="rect">
            <a:avLst/>
          </a:prstGeom>
        </p:spPr>
        <p:txBody>
          <a:bodyPr/>
          <a:lstStyle>
            <a:lvl1pPr>
              <a:defRPr sz="2200" b="1">
                <a:solidFill>
                  <a:schemeClr val="accent2"/>
                </a:solidFill>
                <a:latin typeface="+mn-lt"/>
                <a:cs typeface="Prompt Medium" panose="00000600000000000000" pitchFamily="2" charset="-34"/>
              </a:defRPr>
            </a:lvl1pPr>
            <a:lvl2pPr>
              <a:defRPr sz="2200">
                <a:latin typeface="Prompt Medium" panose="00000600000000000000" pitchFamily="2" charset="-34"/>
                <a:cs typeface="Prompt Medium" panose="00000600000000000000" pitchFamily="2" charset="-34"/>
              </a:defRPr>
            </a:lvl2pPr>
            <a:lvl3pPr>
              <a:defRPr sz="2200">
                <a:latin typeface="Prompt Medium" panose="00000600000000000000" pitchFamily="2" charset="-34"/>
                <a:cs typeface="Prompt Medium" panose="00000600000000000000" pitchFamily="2" charset="-34"/>
              </a:defRPr>
            </a:lvl3pPr>
            <a:lvl4pPr>
              <a:defRPr sz="2200">
                <a:latin typeface="Prompt Medium" panose="00000600000000000000" pitchFamily="2" charset="-34"/>
                <a:cs typeface="Prompt Medium" panose="00000600000000000000" pitchFamily="2" charset="-34"/>
              </a:defRPr>
            </a:lvl4pPr>
            <a:lvl5pPr>
              <a:defRPr sz="2200">
                <a:latin typeface="Prompt Medium" panose="00000600000000000000" pitchFamily="2" charset="-34"/>
                <a:cs typeface="Prompt Medium" panose="00000600000000000000" pitchFamily="2" charset="-34"/>
              </a:defRPr>
            </a:lvl5pPr>
          </a:lstStyle>
          <a:p>
            <a:pPr lvl="0"/>
            <a:r>
              <a:rPr lang="en-US"/>
              <a:t>Text</a:t>
            </a:r>
          </a:p>
        </p:txBody>
      </p:sp>
      <p:sp>
        <p:nvSpPr>
          <p:cNvPr id="10" name="Текст 9"/>
          <p:cNvSpPr>
            <a:spLocks noGrp="1"/>
          </p:cNvSpPr>
          <p:nvPr>
            <p:ph type="body" sz="quarter" idx="16" hasCustomPrompt="1"/>
          </p:nvPr>
        </p:nvSpPr>
        <p:spPr>
          <a:xfrm>
            <a:off x="6096000" y="2492375"/>
            <a:ext cx="5040313" cy="563563"/>
          </a:xfrm>
          <a:prstGeom prst="rect">
            <a:avLst/>
          </a:prstGeom>
        </p:spPr>
        <p:txBody>
          <a:bodyPr/>
          <a:lstStyle>
            <a:lvl1pPr>
              <a:defRPr sz="2200" b="1">
                <a:solidFill>
                  <a:schemeClr val="accent2"/>
                </a:solidFill>
                <a:latin typeface="+mn-lt"/>
                <a:cs typeface="Prompt Medium" panose="00000600000000000000" pitchFamily="2" charset="-34"/>
              </a:defRPr>
            </a:lvl1pPr>
            <a:lvl2pPr>
              <a:defRPr sz="2200">
                <a:latin typeface="Prompt Medium" panose="00000600000000000000" pitchFamily="2" charset="-34"/>
                <a:cs typeface="Prompt Medium" panose="00000600000000000000" pitchFamily="2" charset="-34"/>
              </a:defRPr>
            </a:lvl2pPr>
            <a:lvl3pPr>
              <a:defRPr sz="2200">
                <a:latin typeface="Prompt Medium" panose="00000600000000000000" pitchFamily="2" charset="-34"/>
                <a:cs typeface="Prompt Medium" panose="00000600000000000000" pitchFamily="2" charset="-34"/>
              </a:defRPr>
            </a:lvl3pPr>
            <a:lvl4pPr>
              <a:defRPr sz="2200">
                <a:latin typeface="Prompt Medium" panose="00000600000000000000" pitchFamily="2" charset="-34"/>
                <a:cs typeface="Prompt Medium" panose="00000600000000000000" pitchFamily="2" charset="-34"/>
              </a:defRPr>
            </a:lvl4pPr>
            <a:lvl5pPr>
              <a:defRPr sz="2200">
                <a:latin typeface="Prompt Medium" panose="00000600000000000000" pitchFamily="2" charset="-34"/>
                <a:cs typeface="Prompt Medium" panose="00000600000000000000" pitchFamily="2" charset="-34"/>
              </a:defRPr>
            </a:lvl5pPr>
          </a:lstStyle>
          <a:p>
            <a:pPr lvl="0"/>
            <a:r>
              <a:rPr lang="en-US"/>
              <a:t>Text</a:t>
            </a:r>
          </a:p>
        </p:txBody>
      </p:sp>
      <p:sp>
        <p:nvSpPr>
          <p:cNvPr id="12" name="Прямоугольник 11"/>
          <p:cNvSpPr/>
          <p:nvPr userDrawn="1"/>
        </p:nvSpPr>
        <p:spPr>
          <a:xfrm>
            <a:off x="0" y="0"/>
            <a:ext cx="12192000" cy="724006"/>
          </a:xfrm>
          <a:prstGeom prst="rect">
            <a:avLst/>
          </a:prstGeom>
          <a:gradFill>
            <a:gsLst>
              <a:gs pos="0">
                <a:schemeClr val="bg1"/>
              </a:gs>
              <a:gs pos="43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Рисунок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5688" y="116750"/>
            <a:ext cx="476776" cy="490506"/>
          </a:xfrm>
          <a:prstGeom prst="rect">
            <a:avLst/>
          </a:prstGeom>
        </p:spPr>
      </p:pic>
      <p:sp>
        <p:nvSpPr>
          <p:cNvPr id="20" name="TextBox 19"/>
          <p:cNvSpPr txBox="1"/>
          <p:nvPr userDrawn="1"/>
        </p:nvSpPr>
        <p:spPr>
          <a:xfrm>
            <a:off x="10527445" y="6434527"/>
            <a:ext cx="702733" cy="276999"/>
          </a:xfrm>
          <a:prstGeom prst="rect">
            <a:avLst/>
          </a:prstGeom>
          <a:noFill/>
        </p:spPr>
        <p:txBody>
          <a:bodyPr wrap="square" rtlCol="0" anchor="ctr">
            <a:spAutoFit/>
          </a:bodyPr>
          <a:lstStyle/>
          <a:p>
            <a:pPr algn="r"/>
            <a:fld id="{6DF049E3-BC97-454F-8B04-CCE7693A74B1}" type="slidenum">
              <a:rPr lang="en-US" sz="1200" smtClean="0">
                <a:solidFill>
                  <a:schemeClr val="accent2"/>
                </a:solidFill>
                <a:latin typeface="+mn-lt"/>
              </a:rPr>
              <a:pPr algn="r"/>
              <a:t>‹#›</a:t>
            </a:fld>
            <a:endParaRPr lang="en-US" sz="1200">
              <a:solidFill>
                <a:schemeClr val="accent2"/>
              </a:solidFill>
              <a:latin typeface="+mn-lt"/>
            </a:endParaRPr>
          </a:p>
        </p:txBody>
      </p:sp>
      <p:sp>
        <p:nvSpPr>
          <p:cNvPr id="21" name="Текст 7"/>
          <p:cNvSpPr>
            <a:spLocks noGrp="1"/>
          </p:cNvSpPr>
          <p:nvPr>
            <p:ph type="body" sz="quarter" idx="13" hasCustomPrompt="1"/>
          </p:nvPr>
        </p:nvSpPr>
        <p:spPr>
          <a:xfrm>
            <a:off x="3984828" y="0"/>
            <a:ext cx="7245350" cy="724006"/>
          </a:xfrm>
          <a:prstGeom prst="rect">
            <a:avLst/>
          </a:prstGeom>
        </p:spPr>
        <p:txBody>
          <a:bodyPr anchor="ctr"/>
          <a:lstStyle>
            <a:lvl1pPr algn="r">
              <a:defRPr sz="2500" baseline="0">
                <a:solidFill>
                  <a:schemeClr val="accent2"/>
                </a:solidFill>
              </a:defRPr>
            </a:lvl1pPr>
            <a:lvl2pPr algn="r">
              <a:defRPr sz="2500">
                <a:solidFill>
                  <a:schemeClr val="bg1"/>
                </a:solidFill>
              </a:defRPr>
            </a:lvl2pPr>
            <a:lvl3pPr algn="r">
              <a:defRPr sz="2500">
                <a:solidFill>
                  <a:schemeClr val="bg1"/>
                </a:solidFill>
              </a:defRPr>
            </a:lvl3pPr>
            <a:lvl4pPr algn="r">
              <a:defRPr sz="2500">
                <a:solidFill>
                  <a:schemeClr val="bg1"/>
                </a:solidFill>
              </a:defRPr>
            </a:lvl4pPr>
            <a:lvl5pPr algn="r">
              <a:defRPr sz="2500">
                <a:solidFill>
                  <a:schemeClr val="bg1"/>
                </a:solidFill>
              </a:defRPr>
            </a:lvl5pPr>
          </a:lstStyle>
          <a:p>
            <a:pPr lvl="0"/>
            <a:r>
              <a:rPr lang="en-US"/>
              <a:t>SECTION TITLE</a:t>
            </a:r>
          </a:p>
        </p:txBody>
      </p:sp>
    </p:spTree>
    <p:extLst>
      <p:ext uri="{BB962C8B-B14F-4D97-AF65-F5344CB8AC3E}">
        <p14:creationId xmlns:p14="http://schemas.microsoft.com/office/powerpoint/2010/main" val="3622825334"/>
      </p:ext>
    </p:extLst>
  </p:cSld>
  <p:clrMapOvr>
    <a:masterClrMapping/>
  </p:clrMapOvr>
  <p:extLst>
    <p:ext uri="{DCECCB84-F9BA-43D5-87BE-67443E8EF086}">
      <p15:sldGuideLst xmlns:p15="http://schemas.microsoft.com/office/powerpoint/2012/main">
        <p15:guide id="1" pos="665">
          <p15:clr>
            <a:srgbClr val="FBAE40"/>
          </p15:clr>
        </p15:guide>
        <p15:guide id="2" pos="7015">
          <p15:clr>
            <a:srgbClr val="FBAE40"/>
          </p15:clr>
        </p15:guide>
        <p15:guide id="4" orient="horz" pos="1570">
          <p15:clr>
            <a:srgbClr val="FBAE40"/>
          </p15:clr>
        </p15:guide>
        <p15:guide id="5" orient="horz" pos="1139">
          <p15:clr>
            <a:srgbClr val="FBAE40"/>
          </p15:clr>
        </p15:guide>
        <p15:guide id="6" pos="3840">
          <p15:clr>
            <a:srgbClr val="FBAE40"/>
          </p15:clr>
        </p15:guide>
        <p15:guide id="7" orient="horz" pos="1979">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11" name="Прямоугольник 10"/>
          <p:cNvSpPr/>
          <p:nvPr userDrawn="1"/>
        </p:nvSpPr>
        <p:spPr>
          <a:xfrm>
            <a:off x="1055688" y="1341438"/>
            <a:ext cx="4118504" cy="41185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Текст 2"/>
          <p:cNvSpPr>
            <a:spLocks noGrp="1"/>
          </p:cNvSpPr>
          <p:nvPr>
            <p:ph type="body" sz="quarter" idx="12" hasCustomPrompt="1"/>
          </p:nvPr>
        </p:nvSpPr>
        <p:spPr>
          <a:xfrm>
            <a:off x="6383867" y="1341438"/>
            <a:ext cx="4752445" cy="660400"/>
          </a:xfrm>
          <a:prstGeom prst="rect">
            <a:avLst/>
          </a:prstGeom>
        </p:spPr>
        <p:txBody>
          <a:bodyPr/>
          <a:lstStyle>
            <a:lvl1pPr>
              <a:defRPr sz="3800" b="1">
                <a:solidFill>
                  <a:schemeClr val="accent1"/>
                </a:solidFill>
                <a:latin typeface="+mj-lt"/>
              </a:defRPr>
            </a:lvl1pPr>
            <a:lvl2pPr>
              <a:defRPr sz="3800">
                <a:solidFill>
                  <a:schemeClr val="accent1"/>
                </a:solidFill>
                <a:latin typeface="+mj-lt"/>
              </a:defRPr>
            </a:lvl2pPr>
            <a:lvl3pPr>
              <a:defRPr sz="3800">
                <a:solidFill>
                  <a:schemeClr val="accent1"/>
                </a:solidFill>
                <a:latin typeface="+mj-lt"/>
              </a:defRPr>
            </a:lvl3pPr>
            <a:lvl4pPr>
              <a:defRPr sz="3800">
                <a:solidFill>
                  <a:schemeClr val="accent1"/>
                </a:solidFill>
                <a:latin typeface="+mj-lt"/>
              </a:defRPr>
            </a:lvl4pPr>
            <a:lvl5pPr>
              <a:defRPr sz="3800">
                <a:solidFill>
                  <a:schemeClr val="accent1"/>
                </a:solidFill>
                <a:latin typeface="+mj-lt"/>
              </a:defRPr>
            </a:lvl5pPr>
          </a:lstStyle>
          <a:p>
            <a:pPr lvl="0"/>
            <a:r>
              <a:rPr lang="en-US"/>
              <a:t>IMAGE</a:t>
            </a:r>
          </a:p>
        </p:txBody>
      </p:sp>
      <p:sp>
        <p:nvSpPr>
          <p:cNvPr id="7" name="Текст 6"/>
          <p:cNvSpPr>
            <a:spLocks noGrp="1"/>
          </p:cNvSpPr>
          <p:nvPr>
            <p:ph type="body" sz="quarter" idx="13" hasCustomPrompt="1"/>
          </p:nvPr>
        </p:nvSpPr>
        <p:spPr>
          <a:xfrm>
            <a:off x="6383867" y="2492375"/>
            <a:ext cx="4752446" cy="3688292"/>
          </a:xfrm>
          <a:prstGeom prst="rect">
            <a:avLst/>
          </a:prstGeom>
        </p:spPr>
        <p:txBody>
          <a:bodyPr/>
          <a:lstStyle>
            <a:lvl1pPr>
              <a:defRPr>
                <a:solidFill>
                  <a:schemeClr val="accent2"/>
                </a:solidFill>
              </a:defRPr>
            </a:lvl1pPr>
          </a:lstStyle>
          <a:p>
            <a:pPr lvl="0"/>
            <a:r>
              <a:rPr lang="en-US"/>
              <a:t>Text</a:t>
            </a:r>
          </a:p>
        </p:txBody>
      </p:sp>
      <p:sp>
        <p:nvSpPr>
          <p:cNvPr id="10" name="Рисунок 9"/>
          <p:cNvSpPr>
            <a:spLocks noGrp="1"/>
          </p:cNvSpPr>
          <p:nvPr>
            <p:ph type="pic" sz="quarter" idx="14"/>
          </p:nvPr>
        </p:nvSpPr>
        <p:spPr>
          <a:xfrm>
            <a:off x="1694921" y="2001838"/>
            <a:ext cx="4118504" cy="4118504"/>
          </a:xfrm>
          <a:prstGeom prst="rect">
            <a:avLst/>
          </a:prstGeom>
          <a:solidFill>
            <a:schemeClr val="accent1"/>
          </a:solidFill>
        </p:spPr>
        <p:txBody>
          <a:bodyPr/>
          <a:lstStyle>
            <a:lvl1pPr>
              <a:defRPr>
                <a:solidFill>
                  <a:schemeClr val="bg1"/>
                </a:solidFill>
              </a:defRPr>
            </a:lvl1pPr>
          </a:lstStyle>
          <a:p>
            <a:endParaRPr lang="en-US"/>
          </a:p>
        </p:txBody>
      </p:sp>
      <p:sp>
        <p:nvSpPr>
          <p:cNvPr id="15" name="Прямоугольник 14"/>
          <p:cNvSpPr/>
          <p:nvPr userDrawn="1"/>
        </p:nvSpPr>
        <p:spPr>
          <a:xfrm>
            <a:off x="0" y="0"/>
            <a:ext cx="12192000" cy="724006"/>
          </a:xfrm>
          <a:prstGeom prst="rect">
            <a:avLst/>
          </a:prstGeom>
          <a:gradFill>
            <a:gsLst>
              <a:gs pos="0">
                <a:schemeClr val="bg1"/>
              </a:gs>
              <a:gs pos="43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Рисунок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5690" y="116750"/>
            <a:ext cx="476776" cy="490506"/>
          </a:xfrm>
          <a:prstGeom prst="rect">
            <a:avLst/>
          </a:prstGeom>
        </p:spPr>
      </p:pic>
      <p:sp>
        <p:nvSpPr>
          <p:cNvPr id="18" name="TextBox 17"/>
          <p:cNvSpPr txBox="1"/>
          <p:nvPr userDrawn="1"/>
        </p:nvSpPr>
        <p:spPr>
          <a:xfrm>
            <a:off x="10527445" y="6434527"/>
            <a:ext cx="702733" cy="276999"/>
          </a:xfrm>
          <a:prstGeom prst="rect">
            <a:avLst/>
          </a:prstGeom>
          <a:noFill/>
        </p:spPr>
        <p:txBody>
          <a:bodyPr wrap="square" rtlCol="0" anchor="ctr">
            <a:spAutoFit/>
          </a:bodyPr>
          <a:lstStyle/>
          <a:p>
            <a:pPr algn="r"/>
            <a:fld id="{6DF049E3-BC97-454F-8B04-CCE7693A74B1}" type="slidenum">
              <a:rPr lang="en-US" sz="1200" smtClean="0">
                <a:solidFill>
                  <a:schemeClr val="accent2"/>
                </a:solidFill>
                <a:latin typeface="+mn-lt"/>
              </a:rPr>
              <a:pPr algn="r"/>
              <a:t>‹#›</a:t>
            </a:fld>
            <a:endParaRPr lang="en-US" sz="1200">
              <a:solidFill>
                <a:schemeClr val="accent2"/>
              </a:solidFill>
              <a:latin typeface="+mn-lt"/>
            </a:endParaRPr>
          </a:p>
        </p:txBody>
      </p:sp>
      <p:sp>
        <p:nvSpPr>
          <p:cNvPr id="19" name="Текст 7"/>
          <p:cNvSpPr>
            <a:spLocks noGrp="1"/>
          </p:cNvSpPr>
          <p:nvPr>
            <p:ph type="body" sz="quarter" idx="15" hasCustomPrompt="1"/>
          </p:nvPr>
        </p:nvSpPr>
        <p:spPr>
          <a:xfrm>
            <a:off x="3984828" y="0"/>
            <a:ext cx="7245350" cy="724006"/>
          </a:xfrm>
          <a:prstGeom prst="rect">
            <a:avLst/>
          </a:prstGeom>
        </p:spPr>
        <p:txBody>
          <a:bodyPr anchor="ctr"/>
          <a:lstStyle>
            <a:lvl1pPr algn="r">
              <a:defRPr sz="2500" baseline="0">
                <a:solidFill>
                  <a:schemeClr val="accent2"/>
                </a:solidFill>
              </a:defRPr>
            </a:lvl1pPr>
            <a:lvl2pPr algn="r">
              <a:defRPr sz="2500">
                <a:solidFill>
                  <a:schemeClr val="bg1"/>
                </a:solidFill>
              </a:defRPr>
            </a:lvl2pPr>
            <a:lvl3pPr algn="r">
              <a:defRPr sz="2500">
                <a:solidFill>
                  <a:schemeClr val="bg1"/>
                </a:solidFill>
              </a:defRPr>
            </a:lvl3pPr>
            <a:lvl4pPr algn="r">
              <a:defRPr sz="2500">
                <a:solidFill>
                  <a:schemeClr val="bg1"/>
                </a:solidFill>
              </a:defRPr>
            </a:lvl4pPr>
            <a:lvl5pPr algn="r">
              <a:defRPr sz="2500">
                <a:solidFill>
                  <a:schemeClr val="bg1"/>
                </a:solidFill>
              </a:defRPr>
            </a:lvl5pPr>
          </a:lstStyle>
          <a:p>
            <a:pPr lvl="0"/>
            <a:r>
              <a:rPr lang="en-US"/>
              <a:t>SECTION TITLE</a:t>
            </a:r>
          </a:p>
        </p:txBody>
      </p:sp>
    </p:spTree>
    <p:extLst>
      <p:ext uri="{BB962C8B-B14F-4D97-AF65-F5344CB8AC3E}">
        <p14:creationId xmlns:p14="http://schemas.microsoft.com/office/powerpoint/2010/main" val="3728676207"/>
      </p:ext>
    </p:extLst>
  </p:cSld>
  <p:clrMapOvr>
    <a:masterClrMapping/>
  </p:clrMapOvr>
  <p:extLst>
    <p:ext uri="{DCECCB84-F9BA-43D5-87BE-67443E8EF086}">
      <p15:sldGuideLst xmlns:p15="http://schemas.microsoft.com/office/powerpoint/2012/main">
        <p15:guide id="0" orient="horz" pos="845">
          <p15:clr>
            <a:srgbClr val="FBAE40"/>
          </p15:clr>
        </p15:guide>
        <p15:guide id="1" pos="665">
          <p15:clr>
            <a:srgbClr val="FBAE40"/>
          </p15:clr>
        </p15:guide>
        <p15:guide id="2" pos="7015">
          <p15:clr>
            <a:srgbClr val="FBAE40"/>
          </p15:clr>
        </p15:guide>
        <p15:guide id="3" orient="horz" pos="1253">
          <p15:clr>
            <a:srgbClr val="FBAE40"/>
          </p15:clr>
        </p15:guide>
        <p15:guide id="4" orient="horz" pos="1570">
          <p15:clr>
            <a:srgbClr val="FBAE40"/>
          </p15:clr>
        </p15:guide>
        <p15:guide id="5" pos="1073">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sp>
        <p:nvSpPr>
          <p:cNvPr id="22" name="Прямоугольник 21"/>
          <p:cNvSpPr/>
          <p:nvPr userDrawn="1"/>
        </p:nvSpPr>
        <p:spPr>
          <a:xfrm>
            <a:off x="0" y="0"/>
            <a:ext cx="12192000" cy="6858000"/>
          </a:xfrm>
          <a:prstGeom prst="rect">
            <a:avLst/>
          </a:prstGeom>
          <a:gradFill>
            <a:gsLst>
              <a:gs pos="0">
                <a:schemeClr val="bg1"/>
              </a:gs>
              <a:gs pos="55488">
                <a:srgbClr val="A9CD5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Рисунок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7" name="Текст 6"/>
          <p:cNvSpPr>
            <a:spLocks noGrp="1"/>
          </p:cNvSpPr>
          <p:nvPr>
            <p:ph type="body" sz="quarter" idx="10" hasCustomPrompt="1"/>
          </p:nvPr>
        </p:nvSpPr>
        <p:spPr>
          <a:xfrm>
            <a:off x="966583" y="2187984"/>
            <a:ext cx="5832149" cy="941135"/>
          </a:xfrm>
          <a:prstGeom prst="rect">
            <a:avLst/>
          </a:prstGeom>
        </p:spPr>
        <p:txBody>
          <a:bodyPr/>
          <a:lstStyle>
            <a:lvl1pPr marL="0" indent="0">
              <a:buNone/>
              <a:defRPr sz="3600" b="1">
                <a:solidFill>
                  <a:schemeClr val="accent2"/>
                </a:solidFill>
                <a:latin typeface="+mj-lt"/>
              </a:defRPr>
            </a:lvl1pPr>
            <a:lvl2pPr>
              <a:defRPr sz="9600">
                <a:solidFill>
                  <a:schemeClr val="bg1"/>
                </a:solidFill>
                <a:latin typeface="+mj-lt"/>
              </a:defRPr>
            </a:lvl2pPr>
            <a:lvl3pPr>
              <a:defRPr sz="9600">
                <a:solidFill>
                  <a:schemeClr val="bg1"/>
                </a:solidFill>
                <a:latin typeface="+mj-lt"/>
              </a:defRPr>
            </a:lvl3pPr>
            <a:lvl4pPr>
              <a:defRPr sz="9600">
                <a:solidFill>
                  <a:schemeClr val="bg1"/>
                </a:solidFill>
                <a:latin typeface="+mj-lt"/>
              </a:defRPr>
            </a:lvl4pPr>
            <a:lvl5pPr>
              <a:defRPr sz="9600">
                <a:solidFill>
                  <a:schemeClr val="bg1"/>
                </a:solidFill>
                <a:latin typeface="+mj-lt"/>
              </a:defRPr>
            </a:lvl5pPr>
          </a:lstStyle>
          <a:p>
            <a:pPr lvl="0"/>
            <a:r>
              <a:rPr lang="en-US"/>
              <a:t>THANK YOU!</a:t>
            </a:r>
          </a:p>
        </p:txBody>
      </p:sp>
      <p:pic>
        <p:nvPicPr>
          <p:cNvPr id="12" name="Рисунок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2621" y="406757"/>
            <a:ext cx="773111" cy="795375"/>
          </a:xfrm>
          <a:prstGeom prst="rect">
            <a:avLst/>
          </a:prstGeom>
        </p:spPr>
      </p:pic>
      <p:sp>
        <p:nvSpPr>
          <p:cNvPr id="10" name="Текст 3"/>
          <p:cNvSpPr>
            <a:spLocks noGrp="1"/>
          </p:cNvSpPr>
          <p:nvPr>
            <p:ph type="body" sz="quarter" idx="12" hasCustomPrompt="1"/>
          </p:nvPr>
        </p:nvSpPr>
        <p:spPr>
          <a:xfrm>
            <a:off x="971019" y="3875724"/>
            <a:ext cx="3592512" cy="359712"/>
          </a:xfrm>
          <a:prstGeom prst="rect">
            <a:avLst/>
          </a:prstGeom>
        </p:spPr>
        <p:txBody>
          <a:bodyPr/>
          <a:lstStyle>
            <a:lvl1pPr>
              <a:defRPr sz="2000" b="1">
                <a:solidFill>
                  <a:schemeClr val="tx1"/>
                </a:solidFill>
                <a:latin typeface="+mj-lt"/>
              </a:defRPr>
            </a:lvl1pPr>
            <a:lvl2pPr>
              <a:defRPr sz="3800">
                <a:solidFill>
                  <a:schemeClr val="bg1"/>
                </a:solidFill>
                <a:latin typeface="+mj-lt"/>
              </a:defRPr>
            </a:lvl2pPr>
            <a:lvl3pPr>
              <a:defRPr sz="3800">
                <a:solidFill>
                  <a:schemeClr val="bg1"/>
                </a:solidFill>
                <a:latin typeface="+mj-lt"/>
              </a:defRPr>
            </a:lvl3pPr>
            <a:lvl4pPr>
              <a:defRPr sz="3800">
                <a:solidFill>
                  <a:schemeClr val="bg1"/>
                </a:solidFill>
                <a:latin typeface="+mj-lt"/>
              </a:defRPr>
            </a:lvl4pPr>
            <a:lvl5pPr>
              <a:defRPr sz="3800">
                <a:solidFill>
                  <a:schemeClr val="bg1"/>
                </a:solidFill>
                <a:latin typeface="+mj-lt"/>
              </a:defRPr>
            </a:lvl5pPr>
          </a:lstStyle>
          <a:p>
            <a:pPr lvl="0"/>
            <a:r>
              <a:rPr lang="en-US"/>
              <a:t>CONTACTS</a:t>
            </a:r>
          </a:p>
        </p:txBody>
      </p:sp>
      <p:sp>
        <p:nvSpPr>
          <p:cNvPr id="14" name="Текст 6"/>
          <p:cNvSpPr>
            <a:spLocks noGrp="1"/>
          </p:cNvSpPr>
          <p:nvPr>
            <p:ph type="body" sz="quarter" idx="13" hasCustomPrompt="1"/>
          </p:nvPr>
        </p:nvSpPr>
        <p:spPr>
          <a:xfrm>
            <a:off x="980014" y="4388861"/>
            <a:ext cx="4557183" cy="405258"/>
          </a:xfrm>
          <a:prstGeom prst="rect">
            <a:avLst/>
          </a:prstGeom>
        </p:spPr>
        <p:txBody>
          <a:bodyPr/>
          <a:lstStyle>
            <a:lvl1pPr marL="0" marR="0" indent="0" defTabSz="914400" eaLnBrk="1" fontAlgn="auto" latinLnBrk="0" hangingPunct="1">
              <a:lnSpc>
                <a:spcPct val="100000"/>
              </a:lnSpc>
              <a:spcBef>
                <a:spcPts val="0"/>
              </a:spcBef>
              <a:spcAft>
                <a:spcPts val="0"/>
              </a:spcAft>
              <a:buClrTx/>
              <a:buSzTx/>
              <a:buFontTx/>
              <a:buNone/>
              <a:tabLst/>
              <a:defRPr sz="1100">
                <a:solidFill>
                  <a:schemeClr val="tx1"/>
                </a:solidFill>
              </a:defRPr>
            </a:lvl1pPr>
            <a:lvl2pPr>
              <a:defRPr sz="2200">
                <a:solidFill>
                  <a:schemeClr val="bg1"/>
                </a:solidFill>
              </a:defRPr>
            </a:lvl2pPr>
            <a:lvl3pPr>
              <a:defRPr sz="2200">
                <a:solidFill>
                  <a:schemeClr val="bg1"/>
                </a:solidFill>
              </a:defRPr>
            </a:lvl3pPr>
            <a:lvl4pPr>
              <a:defRPr sz="2200">
                <a:solidFill>
                  <a:schemeClr val="bg1"/>
                </a:solidFill>
              </a:defRPr>
            </a:lvl4pPr>
            <a:lvl5pPr>
              <a:defRPr sz="2200">
                <a:solidFill>
                  <a:schemeClr val="bg1"/>
                </a:solidFill>
              </a:defRPr>
            </a:lvl5pPr>
          </a:lstStyle>
          <a:p>
            <a:pPr lvl="0"/>
            <a:r>
              <a:rPr lang="en-US"/>
              <a:t>Name, surname of the speaker</a:t>
            </a:r>
          </a:p>
          <a:p>
            <a:pPr lvl="0"/>
            <a:r>
              <a:rPr lang="en-US"/>
              <a:t>name@mail.eu</a:t>
            </a:r>
          </a:p>
        </p:txBody>
      </p:sp>
      <p:pic>
        <p:nvPicPr>
          <p:cNvPr id="16" name="object 12"/>
          <p:cNvPicPr/>
          <p:nvPr userDrawn="1"/>
        </p:nvPicPr>
        <p:blipFill>
          <a:blip r:embed="rId4">
            <a:extLst>
              <a:ext uri="{28A0092B-C50C-407E-A947-70E740481C1C}">
                <a14:useLocalDpi xmlns:a14="http://schemas.microsoft.com/office/drawing/2010/main" val="0"/>
              </a:ext>
            </a:extLst>
          </a:blip>
          <a:stretch>
            <a:fillRect/>
          </a:stretch>
        </p:blipFill>
        <p:spPr>
          <a:xfrm>
            <a:off x="1066864" y="5370263"/>
            <a:ext cx="218243" cy="218243"/>
          </a:xfrm>
          <a:prstGeom prst="rect">
            <a:avLst/>
          </a:prstGeom>
        </p:spPr>
      </p:pic>
      <p:pic>
        <p:nvPicPr>
          <p:cNvPr id="17" name="object 13"/>
          <p:cNvPicPr/>
          <p:nvPr userDrawn="1"/>
        </p:nvPicPr>
        <p:blipFill>
          <a:blip r:embed="rId5">
            <a:extLst>
              <a:ext uri="{28A0092B-C50C-407E-A947-70E740481C1C}">
                <a14:useLocalDpi xmlns:a14="http://schemas.microsoft.com/office/drawing/2010/main" val="0"/>
              </a:ext>
            </a:extLst>
          </a:blip>
          <a:stretch>
            <a:fillRect/>
          </a:stretch>
        </p:blipFill>
        <p:spPr>
          <a:xfrm>
            <a:off x="1068504" y="4979015"/>
            <a:ext cx="217023" cy="210994"/>
          </a:xfrm>
          <a:prstGeom prst="rect">
            <a:avLst/>
          </a:prstGeom>
        </p:spPr>
      </p:pic>
      <p:sp>
        <p:nvSpPr>
          <p:cNvPr id="18" name="Текст 12"/>
          <p:cNvSpPr>
            <a:spLocks noGrp="1"/>
          </p:cNvSpPr>
          <p:nvPr>
            <p:ph type="body" sz="quarter" idx="16" hasCustomPrompt="1"/>
          </p:nvPr>
        </p:nvSpPr>
        <p:spPr>
          <a:xfrm>
            <a:off x="1284815" y="5337042"/>
            <a:ext cx="2860675" cy="328612"/>
          </a:xfrm>
          <a:prstGeom prst="rect">
            <a:avLst/>
          </a:prstGeom>
        </p:spPr>
        <p:txBody>
          <a:bodyPr/>
          <a:lstStyle>
            <a:lvl1pPr>
              <a:defRPr sz="10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www.nexus-heproject.eu</a:t>
            </a:r>
          </a:p>
        </p:txBody>
      </p:sp>
      <p:sp>
        <p:nvSpPr>
          <p:cNvPr id="20" name="Текст 18"/>
          <p:cNvSpPr>
            <a:spLocks noGrp="1"/>
          </p:cNvSpPr>
          <p:nvPr>
            <p:ph type="body" sz="quarter" idx="11" hasCustomPrompt="1"/>
          </p:nvPr>
        </p:nvSpPr>
        <p:spPr>
          <a:xfrm>
            <a:off x="979526" y="5765796"/>
            <a:ext cx="5099539" cy="323530"/>
          </a:xfrm>
          <a:prstGeom prst="rect">
            <a:avLst/>
          </a:prstGeom>
        </p:spPr>
        <p:txBody>
          <a:bodyPr/>
          <a:lstStyle>
            <a:lvl1pPr>
              <a:defRPr sz="700">
                <a:solidFill>
                  <a:schemeClr val="tx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This project has been funded by the European Union's Horizon Europe research and innovation </a:t>
            </a:r>
            <a:r>
              <a:rPr lang="en-US" err="1"/>
              <a:t>programme</a:t>
            </a:r>
            <a:r>
              <a:rPr lang="en-US"/>
              <a:t> under grant agreement No. 101177985. UK partners are funded by the UK. </a:t>
            </a:r>
          </a:p>
        </p:txBody>
      </p:sp>
      <p:sp>
        <p:nvSpPr>
          <p:cNvPr id="21" name="TextBox 20"/>
          <p:cNvSpPr txBox="1"/>
          <p:nvPr userDrawn="1"/>
        </p:nvSpPr>
        <p:spPr>
          <a:xfrm>
            <a:off x="10527445" y="6434527"/>
            <a:ext cx="702733" cy="276999"/>
          </a:xfrm>
          <a:prstGeom prst="rect">
            <a:avLst/>
          </a:prstGeom>
          <a:noFill/>
        </p:spPr>
        <p:txBody>
          <a:bodyPr wrap="square" rtlCol="0" anchor="ctr">
            <a:spAutoFit/>
          </a:bodyPr>
          <a:lstStyle/>
          <a:p>
            <a:pPr algn="r"/>
            <a:fld id="{6DF049E3-BC97-454F-8B04-CCE7693A74B1}" type="slidenum">
              <a:rPr lang="en-US" sz="1200" smtClean="0">
                <a:solidFill>
                  <a:schemeClr val="accent2"/>
                </a:solidFill>
                <a:latin typeface="+mn-lt"/>
              </a:rPr>
              <a:pPr algn="r"/>
              <a:t>‹#›</a:t>
            </a:fld>
            <a:endParaRPr lang="en-US" sz="1200">
              <a:solidFill>
                <a:schemeClr val="accent2"/>
              </a:solidFill>
              <a:latin typeface="+mn-lt"/>
            </a:endParaRPr>
          </a:p>
        </p:txBody>
      </p:sp>
      <p:pic>
        <p:nvPicPr>
          <p:cNvPr id="3" name="Рисунок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242995" y="6198541"/>
            <a:ext cx="573155" cy="433181"/>
          </a:xfrm>
          <a:prstGeom prst="rect">
            <a:avLst/>
          </a:prstGeom>
        </p:spPr>
      </p:pic>
      <p:pic>
        <p:nvPicPr>
          <p:cNvPr id="4" name="Picture 3" descr="Blue text on a black background&#10;&#10;Description automatically generated">
            <a:extLst>
              <a:ext uri="{FF2B5EF4-FFF2-40B4-BE49-F238E27FC236}">
                <a16:creationId xmlns:a16="http://schemas.microsoft.com/office/drawing/2014/main" id="{5559544F-80C8-9332-9847-3EF2B04D7A8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72621" y="6197077"/>
            <a:ext cx="1948098" cy="434645"/>
          </a:xfrm>
          <a:prstGeom prst="rect">
            <a:avLst/>
          </a:prstGeom>
        </p:spPr>
      </p:pic>
      <p:sp>
        <p:nvSpPr>
          <p:cNvPr id="5" name="Текст 10">
            <a:extLst>
              <a:ext uri="{FF2B5EF4-FFF2-40B4-BE49-F238E27FC236}">
                <a16:creationId xmlns:a16="http://schemas.microsoft.com/office/drawing/2014/main" id="{0B3A6FF1-4754-24B3-B618-A34982997598}"/>
              </a:ext>
            </a:extLst>
          </p:cNvPr>
          <p:cNvSpPr>
            <a:spLocks noGrp="1"/>
          </p:cNvSpPr>
          <p:nvPr>
            <p:ph type="body" sz="quarter" idx="15" hasCustomPrompt="1"/>
          </p:nvPr>
        </p:nvSpPr>
        <p:spPr>
          <a:xfrm>
            <a:off x="1280768" y="4985397"/>
            <a:ext cx="2864722" cy="338931"/>
          </a:xfrm>
          <a:prstGeom prst="rect">
            <a:avLst/>
          </a:prstGeom>
        </p:spPr>
        <p:txBody>
          <a:bodyPr/>
          <a:lstStyle>
            <a:lvl1pPr>
              <a:defRPr sz="1000">
                <a:solidFill>
                  <a:schemeClr val="tx1"/>
                </a:solidFill>
                <a:latin typeface="+mn-lt"/>
              </a:defRPr>
            </a:lvl1pPr>
            <a:lvl2pPr>
              <a:defRPr sz="1400">
                <a:solidFill>
                  <a:schemeClr val="bg1"/>
                </a:solidFill>
                <a:latin typeface="+mn-lt"/>
              </a:defRPr>
            </a:lvl2pPr>
            <a:lvl3pPr>
              <a:defRPr sz="1400">
                <a:solidFill>
                  <a:schemeClr val="bg1"/>
                </a:solidFill>
                <a:latin typeface="+mn-lt"/>
              </a:defRPr>
            </a:lvl3pPr>
            <a:lvl4pPr>
              <a:defRPr sz="1400">
                <a:solidFill>
                  <a:schemeClr val="bg1"/>
                </a:solidFill>
                <a:latin typeface="+mn-lt"/>
              </a:defRPr>
            </a:lvl4pPr>
            <a:lvl5pPr>
              <a:defRPr sz="1400">
                <a:solidFill>
                  <a:schemeClr val="bg1"/>
                </a:solidFill>
                <a:latin typeface="+mn-lt"/>
              </a:defRPr>
            </a:lvl5pPr>
          </a:lstStyle>
          <a:p>
            <a:pPr lvl="0"/>
            <a:r>
              <a:rPr lang="en-US"/>
              <a:t>NEXUS Project</a:t>
            </a:r>
          </a:p>
        </p:txBody>
      </p:sp>
    </p:spTree>
    <p:extLst>
      <p:ext uri="{BB962C8B-B14F-4D97-AF65-F5344CB8AC3E}">
        <p14:creationId xmlns:p14="http://schemas.microsoft.com/office/powerpoint/2010/main" val="3557390845"/>
      </p:ext>
    </p:extLst>
  </p:cSld>
  <p:clrMapOvr>
    <a:masterClrMapping/>
  </p:clrMapOvr>
  <p:extLst>
    <p:ext uri="{DCECCB84-F9BA-43D5-87BE-67443E8EF086}">
      <p15:sldGuideLst xmlns:p15="http://schemas.microsoft.com/office/powerpoint/2012/main">
        <p15:guide id="1" pos="665">
          <p15:clr>
            <a:srgbClr val="FBAE40"/>
          </p15:clr>
        </p15:guide>
        <p15:guide id="2" orient="horz" pos="3362">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ontacts">
    <p:spTree>
      <p:nvGrpSpPr>
        <p:cNvPr id="1" name=""/>
        <p:cNvGrpSpPr/>
        <p:nvPr/>
      </p:nvGrpSpPr>
      <p:grpSpPr>
        <a:xfrm>
          <a:off x="0" y="0"/>
          <a:ext cx="0" cy="0"/>
          <a:chOff x="0" y="0"/>
          <a:chExt cx="0" cy="0"/>
        </a:xfrm>
      </p:grpSpPr>
      <p:sp>
        <p:nvSpPr>
          <p:cNvPr id="23" name="Прямоугольник 22"/>
          <p:cNvSpPr/>
          <p:nvPr userDrawn="1"/>
        </p:nvSpPr>
        <p:spPr>
          <a:xfrm>
            <a:off x="0" y="0"/>
            <a:ext cx="12192000" cy="6858000"/>
          </a:xfrm>
          <a:prstGeom prst="rect">
            <a:avLst/>
          </a:prstGeom>
          <a:gradFill>
            <a:gsLst>
              <a:gs pos="0">
                <a:schemeClr val="bg1"/>
              </a:gs>
              <a:gs pos="55488">
                <a:srgbClr val="6ABBD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Рисунок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Текст 6"/>
          <p:cNvSpPr>
            <a:spLocks noGrp="1"/>
          </p:cNvSpPr>
          <p:nvPr>
            <p:ph type="body" sz="quarter" idx="10" hasCustomPrompt="1"/>
          </p:nvPr>
        </p:nvSpPr>
        <p:spPr>
          <a:xfrm>
            <a:off x="966583" y="2187984"/>
            <a:ext cx="5832149" cy="941135"/>
          </a:xfrm>
          <a:prstGeom prst="rect">
            <a:avLst/>
          </a:prstGeom>
        </p:spPr>
        <p:txBody>
          <a:bodyPr/>
          <a:lstStyle>
            <a:lvl1pPr marL="0" indent="0">
              <a:buNone/>
              <a:defRPr sz="3600" b="1">
                <a:solidFill>
                  <a:schemeClr val="accent2"/>
                </a:solidFill>
                <a:latin typeface="+mj-lt"/>
              </a:defRPr>
            </a:lvl1pPr>
            <a:lvl2pPr>
              <a:defRPr sz="9600">
                <a:solidFill>
                  <a:schemeClr val="bg1"/>
                </a:solidFill>
                <a:latin typeface="+mj-lt"/>
              </a:defRPr>
            </a:lvl2pPr>
            <a:lvl3pPr>
              <a:defRPr sz="9600">
                <a:solidFill>
                  <a:schemeClr val="bg1"/>
                </a:solidFill>
                <a:latin typeface="+mj-lt"/>
              </a:defRPr>
            </a:lvl3pPr>
            <a:lvl4pPr>
              <a:defRPr sz="9600">
                <a:solidFill>
                  <a:schemeClr val="bg1"/>
                </a:solidFill>
                <a:latin typeface="+mj-lt"/>
              </a:defRPr>
            </a:lvl4pPr>
            <a:lvl5pPr>
              <a:defRPr sz="9600">
                <a:solidFill>
                  <a:schemeClr val="bg1"/>
                </a:solidFill>
                <a:latin typeface="+mj-lt"/>
              </a:defRPr>
            </a:lvl5pPr>
          </a:lstStyle>
          <a:p>
            <a:pPr lvl="0"/>
            <a:r>
              <a:rPr lang="en-US"/>
              <a:t>THANK YOU!</a:t>
            </a:r>
          </a:p>
        </p:txBody>
      </p:sp>
      <p:pic>
        <p:nvPicPr>
          <p:cNvPr id="12" name="Рисунок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2621" y="406757"/>
            <a:ext cx="773111" cy="795375"/>
          </a:xfrm>
          <a:prstGeom prst="rect">
            <a:avLst/>
          </a:prstGeom>
        </p:spPr>
      </p:pic>
      <p:sp>
        <p:nvSpPr>
          <p:cNvPr id="10" name="Текст 3"/>
          <p:cNvSpPr>
            <a:spLocks noGrp="1"/>
          </p:cNvSpPr>
          <p:nvPr>
            <p:ph type="body" sz="quarter" idx="12" hasCustomPrompt="1"/>
          </p:nvPr>
        </p:nvSpPr>
        <p:spPr>
          <a:xfrm>
            <a:off x="971019" y="3875724"/>
            <a:ext cx="3592512" cy="359712"/>
          </a:xfrm>
          <a:prstGeom prst="rect">
            <a:avLst/>
          </a:prstGeom>
        </p:spPr>
        <p:txBody>
          <a:bodyPr/>
          <a:lstStyle>
            <a:lvl1pPr>
              <a:defRPr sz="2000" b="1">
                <a:solidFill>
                  <a:schemeClr val="tx1"/>
                </a:solidFill>
                <a:latin typeface="+mj-lt"/>
              </a:defRPr>
            </a:lvl1pPr>
            <a:lvl2pPr>
              <a:defRPr sz="3800">
                <a:solidFill>
                  <a:schemeClr val="bg1"/>
                </a:solidFill>
                <a:latin typeface="+mj-lt"/>
              </a:defRPr>
            </a:lvl2pPr>
            <a:lvl3pPr>
              <a:defRPr sz="3800">
                <a:solidFill>
                  <a:schemeClr val="bg1"/>
                </a:solidFill>
                <a:latin typeface="+mj-lt"/>
              </a:defRPr>
            </a:lvl3pPr>
            <a:lvl4pPr>
              <a:defRPr sz="3800">
                <a:solidFill>
                  <a:schemeClr val="bg1"/>
                </a:solidFill>
                <a:latin typeface="+mj-lt"/>
              </a:defRPr>
            </a:lvl4pPr>
            <a:lvl5pPr>
              <a:defRPr sz="3800">
                <a:solidFill>
                  <a:schemeClr val="bg1"/>
                </a:solidFill>
                <a:latin typeface="+mj-lt"/>
              </a:defRPr>
            </a:lvl5pPr>
          </a:lstStyle>
          <a:p>
            <a:pPr lvl="0"/>
            <a:r>
              <a:rPr lang="en-US"/>
              <a:t>CONTACTS</a:t>
            </a:r>
          </a:p>
        </p:txBody>
      </p:sp>
      <p:sp>
        <p:nvSpPr>
          <p:cNvPr id="14" name="Текст 6"/>
          <p:cNvSpPr>
            <a:spLocks noGrp="1"/>
          </p:cNvSpPr>
          <p:nvPr>
            <p:ph type="body" sz="quarter" idx="13" hasCustomPrompt="1"/>
          </p:nvPr>
        </p:nvSpPr>
        <p:spPr>
          <a:xfrm>
            <a:off x="980014" y="4388861"/>
            <a:ext cx="4557183" cy="405258"/>
          </a:xfrm>
          <a:prstGeom prst="rect">
            <a:avLst/>
          </a:prstGeom>
        </p:spPr>
        <p:txBody>
          <a:bodyPr/>
          <a:lstStyle>
            <a:lvl1pPr marL="0" marR="0" indent="0" defTabSz="914400" eaLnBrk="1" fontAlgn="auto" latinLnBrk="0" hangingPunct="1">
              <a:lnSpc>
                <a:spcPct val="100000"/>
              </a:lnSpc>
              <a:spcBef>
                <a:spcPts val="0"/>
              </a:spcBef>
              <a:spcAft>
                <a:spcPts val="0"/>
              </a:spcAft>
              <a:buClrTx/>
              <a:buSzTx/>
              <a:buFontTx/>
              <a:buNone/>
              <a:tabLst/>
              <a:defRPr sz="1100">
                <a:solidFill>
                  <a:schemeClr val="tx1"/>
                </a:solidFill>
              </a:defRPr>
            </a:lvl1pPr>
            <a:lvl2pPr>
              <a:defRPr sz="2200">
                <a:solidFill>
                  <a:schemeClr val="bg1"/>
                </a:solidFill>
              </a:defRPr>
            </a:lvl2pPr>
            <a:lvl3pPr>
              <a:defRPr sz="2200">
                <a:solidFill>
                  <a:schemeClr val="bg1"/>
                </a:solidFill>
              </a:defRPr>
            </a:lvl3pPr>
            <a:lvl4pPr>
              <a:defRPr sz="2200">
                <a:solidFill>
                  <a:schemeClr val="bg1"/>
                </a:solidFill>
              </a:defRPr>
            </a:lvl4pPr>
            <a:lvl5pPr>
              <a:defRPr sz="2200">
                <a:solidFill>
                  <a:schemeClr val="bg1"/>
                </a:solidFill>
              </a:defRPr>
            </a:lvl5pPr>
          </a:lstStyle>
          <a:p>
            <a:pPr lvl="0"/>
            <a:r>
              <a:rPr lang="en-US"/>
              <a:t>Name, surname of the speaker</a:t>
            </a:r>
          </a:p>
          <a:p>
            <a:pPr lvl="0"/>
            <a:r>
              <a:rPr lang="en-US"/>
              <a:t>name@mail.eu</a:t>
            </a:r>
          </a:p>
        </p:txBody>
      </p:sp>
      <p:sp>
        <p:nvSpPr>
          <p:cNvPr id="15" name="Текст 10"/>
          <p:cNvSpPr>
            <a:spLocks noGrp="1"/>
          </p:cNvSpPr>
          <p:nvPr>
            <p:ph type="body" sz="quarter" idx="15" hasCustomPrompt="1"/>
          </p:nvPr>
        </p:nvSpPr>
        <p:spPr>
          <a:xfrm>
            <a:off x="1280768" y="4985397"/>
            <a:ext cx="2864722" cy="338931"/>
          </a:xfrm>
          <a:prstGeom prst="rect">
            <a:avLst/>
          </a:prstGeom>
        </p:spPr>
        <p:txBody>
          <a:bodyPr/>
          <a:lstStyle>
            <a:lvl1pPr>
              <a:defRPr sz="1000">
                <a:solidFill>
                  <a:schemeClr val="tx1"/>
                </a:solidFill>
                <a:latin typeface="+mn-lt"/>
              </a:defRPr>
            </a:lvl1pPr>
            <a:lvl2pPr>
              <a:defRPr sz="1400">
                <a:solidFill>
                  <a:schemeClr val="bg1"/>
                </a:solidFill>
                <a:latin typeface="+mn-lt"/>
              </a:defRPr>
            </a:lvl2pPr>
            <a:lvl3pPr>
              <a:defRPr sz="1400">
                <a:solidFill>
                  <a:schemeClr val="bg1"/>
                </a:solidFill>
                <a:latin typeface="+mn-lt"/>
              </a:defRPr>
            </a:lvl3pPr>
            <a:lvl4pPr>
              <a:defRPr sz="1400">
                <a:solidFill>
                  <a:schemeClr val="bg1"/>
                </a:solidFill>
                <a:latin typeface="+mn-lt"/>
              </a:defRPr>
            </a:lvl4pPr>
            <a:lvl5pPr>
              <a:defRPr sz="1400">
                <a:solidFill>
                  <a:schemeClr val="bg1"/>
                </a:solidFill>
                <a:latin typeface="+mn-lt"/>
              </a:defRPr>
            </a:lvl5pPr>
          </a:lstStyle>
          <a:p>
            <a:pPr lvl="0"/>
            <a:r>
              <a:rPr lang="en-US"/>
              <a:t>NEXUS Project</a:t>
            </a:r>
          </a:p>
        </p:txBody>
      </p:sp>
      <p:pic>
        <p:nvPicPr>
          <p:cNvPr id="16" name="object 12"/>
          <p:cNvPicPr/>
          <p:nvPr userDrawn="1"/>
        </p:nvPicPr>
        <p:blipFill>
          <a:blip r:embed="rId4">
            <a:extLst>
              <a:ext uri="{28A0092B-C50C-407E-A947-70E740481C1C}">
                <a14:useLocalDpi xmlns:a14="http://schemas.microsoft.com/office/drawing/2010/main" val="0"/>
              </a:ext>
            </a:extLst>
          </a:blip>
          <a:stretch>
            <a:fillRect/>
          </a:stretch>
        </p:blipFill>
        <p:spPr>
          <a:xfrm>
            <a:off x="1066864" y="5370263"/>
            <a:ext cx="218243" cy="218243"/>
          </a:xfrm>
          <a:prstGeom prst="rect">
            <a:avLst/>
          </a:prstGeom>
        </p:spPr>
      </p:pic>
      <p:pic>
        <p:nvPicPr>
          <p:cNvPr id="17" name="object 13"/>
          <p:cNvPicPr/>
          <p:nvPr userDrawn="1"/>
        </p:nvPicPr>
        <p:blipFill>
          <a:blip r:embed="rId5">
            <a:extLst>
              <a:ext uri="{28A0092B-C50C-407E-A947-70E740481C1C}">
                <a14:useLocalDpi xmlns:a14="http://schemas.microsoft.com/office/drawing/2010/main" val="0"/>
              </a:ext>
            </a:extLst>
          </a:blip>
          <a:stretch>
            <a:fillRect/>
          </a:stretch>
        </p:blipFill>
        <p:spPr>
          <a:xfrm>
            <a:off x="1068504" y="4979015"/>
            <a:ext cx="217023" cy="210994"/>
          </a:xfrm>
          <a:prstGeom prst="rect">
            <a:avLst/>
          </a:prstGeom>
        </p:spPr>
      </p:pic>
      <p:sp>
        <p:nvSpPr>
          <p:cNvPr id="18" name="Текст 12"/>
          <p:cNvSpPr>
            <a:spLocks noGrp="1"/>
          </p:cNvSpPr>
          <p:nvPr>
            <p:ph type="body" sz="quarter" idx="16" hasCustomPrompt="1"/>
          </p:nvPr>
        </p:nvSpPr>
        <p:spPr>
          <a:xfrm>
            <a:off x="1284815" y="5337042"/>
            <a:ext cx="2860675" cy="328612"/>
          </a:xfrm>
          <a:prstGeom prst="rect">
            <a:avLst/>
          </a:prstGeom>
        </p:spPr>
        <p:txBody>
          <a:bodyPr/>
          <a:lstStyle>
            <a:lvl1pPr>
              <a:defRPr sz="10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www.nexus-heproject.eu</a:t>
            </a:r>
          </a:p>
        </p:txBody>
      </p:sp>
      <p:sp>
        <p:nvSpPr>
          <p:cNvPr id="21" name="TextBox 20"/>
          <p:cNvSpPr txBox="1"/>
          <p:nvPr userDrawn="1"/>
        </p:nvSpPr>
        <p:spPr>
          <a:xfrm>
            <a:off x="10527445" y="6434527"/>
            <a:ext cx="702733" cy="276999"/>
          </a:xfrm>
          <a:prstGeom prst="rect">
            <a:avLst/>
          </a:prstGeom>
          <a:noFill/>
        </p:spPr>
        <p:txBody>
          <a:bodyPr wrap="square" rtlCol="0" anchor="ctr">
            <a:spAutoFit/>
          </a:bodyPr>
          <a:lstStyle/>
          <a:p>
            <a:pPr algn="r"/>
            <a:fld id="{6DF049E3-BC97-454F-8B04-CCE7693A74B1}" type="slidenum">
              <a:rPr lang="en-US" sz="1200" smtClean="0">
                <a:solidFill>
                  <a:schemeClr val="accent2"/>
                </a:solidFill>
                <a:latin typeface="+mn-lt"/>
              </a:rPr>
              <a:pPr algn="r"/>
              <a:t>‹#›</a:t>
            </a:fld>
            <a:endParaRPr lang="en-US" sz="1200">
              <a:solidFill>
                <a:schemeClr val="accent2"/>
              </a:solidFill>
              <a:latin typeface="+mn-lt"/>
            </a:endParaRPr>
          </a:p>
        </p:txBody>
      </p:sp>
      <p:pic>
        <p:nvPicPr>
          <p:cNvPr id="3" name="Рисунок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242995" y="6198541"/>
            <a:ext cx="573155" cy="433181"/>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D876AEFC-33FC-348C-B9E0-4C692BBDA8C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72621" y="6197077"/>
            <a:ext cx="1948098" cy="434645"/>
          </a:xfrm>
          <a:prstGeom prst="rect">
            <a:avLst/>
          </a:prstGeom>
        </p:spPr>
      </p:pic>
      <p:sp>
        <p:nvSpPr>
          <p:cNvPr id="6" name="Текст 18">
            <a:extLst>
              <a:ext uri="{FF2B5EF4-FFF2-40B4-BE49-F238E27FC236}">
                <a16:creationId xmlns:a16="http://schemas.microsoft.com/office/drawing/2014/main" id="{E67E4CEC-F905-A6C0-2BBD-B11062BCF151}"/>
              </a:ext>
            </a:extLst>
          </p:cNvPr>
          <p:cNvSpPr>
            <a:spLocks noGrp="1"/>
          </p:cNvSpPr>
          <p:nvPr>
            <p:ph type="body" sz="quarter" idx="11" hasCustomPrompt="1"/>
          </p:nvPr>
        </p:nvSpPr>
        <p:spPr>
          <a:xfrm>
            <a:off x="979526" y="5765796"/>
            <a:ext cx="5099539" cy="323530"/>
          </a:xfrm>
          <a:prstGeom prst="rect">
            <a:avLst/>
          </a:prstGeom>
        </p:spPr>
        <p:txBody>
          <a:bodyPr/>
          <a:lstStyle>
            <a:lvl1pPr>
              <a:defRPr sz="700">
                <a:solidFill>
                  <a:schemeClr val="tx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This project has been funded by the European Union's Horizon Europe research and innovation </a:t>
            </a:r>
            <a:r>
              <a:rPr lang="en-US" err="1"/>
              <a:t>programme</a:t>
            </a:r>
            <a:r>
              <a:rPr lang="en-US"/>
              <a:t> under grant agreement No. 101177985. UK partners are funded by the UK. </a:t>
            </a:r>
          </a:p>
        </p:txBody>
      </p:sp>
    </p:spTree>
    <p:extLst>
      <p:ext uri="{BB962C8B-B14F-4D97-AF65-F5344CB8AC3E}">
        <p14:creationId xmlns:p14="http://schemas.microsoft.com/office/powerpoint/2010/main" val="1168435893"/>
      </p:ext>
    </p:extLst>
  </p:cSld>
  <p:clrMapOvr>
    <a:masterClrMapping/>
  </p:clrMapOvr>
  <p:extLst>
    <p:ext uri="{DCECCB84-F9BA-43D5-87BE-67443E8EF086}">
      <p15:sldGuideLst xmlns:p15="http://schemas.microsoft.com/office/powerpoint/2012/main">
        <p15:guide id="1" pos="665">
          <p15:clr>
            <a:srgbClr val="FBAE40"/>
          </p15:clr>
        </p15:guide>
        <p15:guide id="2" orient="horz" pos="336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Cover slide 3">
    <p:bg>
      <p:bgPr>
        <a:solidFill>
          <a:schemeClr val="bg1"/>
        </a:solidFill>
        <a:effectLst/>
      </p:bgPr>
    </p:bg>
    <p:spTree>
      <p:nvGrpSpPr>
        <p:cNvPr id="1" name=""/>
        <p:cNvGrpSpPr/>
        <p:nvPr/>
      </p:nvGrpSpPr>
      <p:grpSpPr>
        <a:xfrm>
          <a:off x="0" y="0"/>
          <a:ext cx="0" cy="0"/>
          <a:chOff x="0" y="0"/>
          <a:chExt cx="0" cy="0"/>
        </a:xfrm>
      </p:grpSpPr>
      <p:sp>
        <p:nvSpPr>
          <p:cNvPr id="12" name="Прямоугольник 11"/>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2621" y="624895"/>
            <a:ext cx="1265341" cy="1384527"/>
          </a:xfrm>
          <a:prstGeom prst="rect">
            <a:avLst/>
          </a:prstGeom>
        </p:spPr>
      </p:pic>
      <p:sp>
        <p:nvSpPr>
          <p:cNvPr id="6" name="Текст 16"/>
          <p:cNvSpPr>
            <a:spLocks noGrp="1"/>
          </p:cNvSpPr>
          <p:nvPr>
            <p:ph type="body" sz="quarter" idx="10" hasCustomPrompt="1"/>
          </p:nvPr>
        </p:nvSpPr>
        <p:spPr>
          <a:xfrm>
            <a:off x="944358" y="4715374"/>
            <a:ext cx="6858000" cy="762000"/>
          </a:xfrm>
          <a:prstGeom prst="rect">
            <a:avLst/>
          </a:prstGeom>
        </p:spPr>
        <p:txBody>
          <a:bodyPr/>
          <a:lstStyle>
            <a:lvl1pPr>
              <a:defRPr sz="4400" b="1" baseline="0">
                <a:solidFill>
                  <a:schemeClr val="bg1"/>
                </a:solidFill>
                <a:latin typeface="+mn-lt"/>
              </a:defRPr>
            </a:lvl1pPr>
            <a:lvl2pPr>
              <a:defRPr sz="5500">
                <a:solidFill>
                  <a:schemeClr val="bg1"/>
                </a:solidFill>
                <a:latin typeface="+mn-lt"/>
              </a:defRPr>
            </a:lvl2pPr>
            <a:lvl3pPr>
              <a:defRPr sz="5500">
                <a:solidFill>
                  <a:schemeClr val="bg1"/>
                </a:solidFill>
                <a:latin typeface="+mn-lt"/>
              </a:defRPr>
            </a:lvl3pPr>
            <a:lvl4pPr>
              <a:defRPr sz="5500">
                <a:solidFill>
                  <a:schemeClr val="bg1"/>
                </a:solidFill>
                <a:latin typeface="+mn-lt"/>
              </a:defRPr>
            </a:lvl4pPr>
            <a:lvl5pPr>
              <a:defRPr sz="5500">
                <a:solidFill>
                  <a:schemeClr val="bg1"/>
                </a:solidFill>
                <a:latin typeface="+mn-lt"/>
              </a:defRPr>
            </a:lvl5pPr>
          </a:lstStyle>
          <a:p>
            <a:pPr lvl="0"/>
            <a:r>
              <a:rPr lang="en-US" dirty="0"/>
              <a:t>PPT TEMPLATE</a:t>
            </a:r>
          </a:p>
        </p:txBody>
      </p:sp>
      <p:sp>
        <p:nvSpPr>
          <p:cNvPr id="9" name="Текст 18"/>
          <p:cNvSpPr>
            <a:spLocks noGrp="1"/>
          </p:cNvSpPr>
          <p:nvPr>
            <p:ph type="body" sz="quarter" idx="12" hasCustomPrompt="1"/>
          </p:nvPr>
        </p:nvSpPr>
        <p:spPr>
          <a:xfrm>
            <a:off x="979526" y="3555438"/>
            <a:ext cx="6822832" cy="374731"/>
          </a:xfrm>
          <a:prstGeom prst="rect">
            <a:avLst/>
          </a:prstGeom>
        </p:spPr>
        <p:txBody>
          <a:bodyPr/>
          <a:lstStyle>
            <a:lvl1pPr>
              <a:defRPr sz="16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Name, surname of the speaker</a:t>
            </a:r>
          </a:p>
        </p:txBody>
      </p:sp>
      <p:sp>
        <p:nvSpPr>
          <p:cNvPr id="10" name="Текст 18"/>
          <p:cNvSpPr>
            <a:spLocks noGrp="1"/>
          </p:cNvSpPr>
          <p:nvPr>
            <p:ph type="body" sz="quarter" idx="13" hasCustomPrompt="1"/>
          </p:nvPr>
        </p:nvSpPr>
        <p:spPr>
          <a:xfrm>
            <a:off x="979526" y="3979869"/>
            <a:ext cx="6822832" cy="391265"/>
          </a:xfrm>
          <a:prstGeom prst="rect">
            <a:avLst/>
          </a:prstGeom>
        </p:spPr>
        <p:txBody>
          <a:bodyPr/>
          <a:lstStyle>
            <a:lvl1pPr>
              <a:defRPr sz="16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Meeting location and date</a:t>
            </a:r>
          </a:p>
        </p:txBody>
      </p:sp>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690" y="6183325"/>
            <a:ext cx="2220746" cy="465902"/>
          </a:xfrm>
          <a:prstGeom prst="rect">
            <a:avLst/>
          </a:prstGeom>
        </p:spPr>
      </p:pic>
      <p:pic>
        <p:nvPicPr>
          <p:cNvPr id="13" name="Рисунок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29295" y="6198541"/>
            <a:ext cx="1345571" cy="433181"/>
          </a:xfrm>
          <a:prstGeom prst="rect">
            <a:avLst/>
          </a:prstGeom>
        </p:spPr>
      </p:pic>
      <p:pic>
        <p:nvPicPr>
          <p:cNvPr id="14" name="Рисунок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42995" y="6198541"/>
            <a:ext cx="573155" cy="433181"/>
          </a:xfrm>
          <a:prstGeom prst="rect">
            <a:avLst/>
          </a:prstGeom>
        </p:spPr>
      </p:pic>
    </p:spTree>
    <p:extLst>
      <p:ext uri="{BB962C8B-B14F-4D97-AF65-F5344CB8AC3E}">
        <p14:creationId xmlns:p14="http://schemas.microsoft.com/office/powerpoint/2010/main" val="1900307519"/>
      </p:ext>
    </p:extLst>
  </p:cSld>
  <p:clrMapOvr>
    <a:masterClrMapping/>
  </p:clrMapOvr>
  <p:extLst>
    <p:ext uri="{DCECCB84-F9BA-43D5-87BE-67443E8EF086}">
      <p15:sldGuideLst xmlns:p15="http://schemas.microsoft.com/office/powerpoint/2012/main">
        <p15:guide id="1" orient="horz" pos="391">
          <p15:clr>
            <a:srgbClr val="FBAE40"/>
          </p15:clr>
        </p15:guide>
        <p15:guide id="2" pos="665">
          <p15:clr>
            <a:srgbClr val="FBAE40"/>
          </p15:clr>
        </p15:guide>
        <p15:guide id="3" orient="horz" pos="333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767" y="305831"/>
            <a:ext cx="578066" cy="594713"/>
          </a:xfrm>
          <a:prstGeom prst="rect">
            <a:avLst/>
          </a:prstGeom>
        </p:spPr>
      </p:pic>
      <p:sp>
        <p:nvSpPr>
          <p:cNvPr id="13" name="Текст 12"/>
          <p:cNvSpPr>
            <a:spLocks noGrp="1"/>
          </p:cNvSpPr>
          <p:nvPr>
            <p:ph type="body" sz="quarter" idx="11" hasCustomPrompt="1"/>
          </p:nvPr>
        </p:nvSpPr>
        <p:spPr>
          <a:xfrm>
            <a:off x="950179" y="1163636"/>
            <a:ext cx="5924754" cy="419630"/>
          </a:xfrm>
          <a:prstGeom prst="rect">
            <a:avLst/>
          </a:prstGeom>
        </p:spPr>
        <p:txBody>
          <a:bodyPr/>
          <a:lstStyle>
            <a:lvl1pPr marL="0" indent="0">
              <a:buNone/>
              <a:defRPr sz="2000" b="1">
                <a:solidFill>
                  <a:schemeClr val="tx1"/>
                </a:solidFill>
                <a:latin typeface="+mj-lt"/>
              </a:defRPr>
            </a:lvl1pPr>
            <a:lvl2pPr>
              <a:defRPr sz="3800">
                <a:solidFill>
                  <a:schemeClr val="accent1"/>
                </a:solidFill>
                <a:latin typeface="+mj-lt"/>
              </a:defRPr>
            </a:lvl2pPr>
            <a:lvl3pPr>
              <a:defRPr sz="3800">
                <a:solidFill>
                  <a:schemeClr val="accent1"/>
                </a:solidFill>
                <a:latin typeface="+mj-lt"/>
              </a:defRPr>
            </a:lvl3pPr>
            <a:lvl4pPr>
              <a:defRPr sz="3800">
                <a:solidFill>
                  <a:schemeClr val="accent1"/>
                </a:solidFill>
                <a:latin typeface="+mj-lt"/>
              </a:defRPr>
            </a:lvl4pPr>
            <a:lvl5pPr>
              <a:defRPr sz="3800">
                <a:solidFill>
                  <a:schemeClr val="accent1"/>
                </a:solidFill>
                <a:latin typeface="+mj-lt"/>
              </a:defRPr>
            </a:lvl5pPr>
          </a:lstStyle>
          <a:p>
            <a:pPr lvl="0"/>
            <a:r>
              <a:rPr lang="en-US" dirty="0"/>
              <a:t>TABLE OF CONTENTS</a:t>
            </a:r>
          </a:p>
        </p:txBody>
      </p:sp>
      <p:sp>
        <p:nvSpPr>
          <p:cNvPr id="16" name="Текст 15"/>
          <p:cNvSpPr>
            <a:spLocks noGrp="1"/>
          </p:cNvSpPr>
          <p:nvPr>
            <p:ph type="body" sz="quarter" idx="12" hasCustomPrompt="1"/>
          </p:nvPr>
        </p:nvSpPr>
        <p:spPr>
          <a:xfrm>
            <a:off x="949649" y="1781171"/>
            <a:ext cx="8935508" cy="4450295"/>
          </a:xfrm>
          <a:prstGeom prst="rect">
            <a:avLst/>
          </a:prstGeom>
        </p:spPr>
        <p:txBody>
          <a:bodyPr/>
          <a:lstStyle>
            <a:lvl1pPr marL="0" indent="0">
              <a:buNone/>
              <a:defRPr sz="1400">
                <a:solidFill>
                  <a:schemeClr val="tx1"/>
                </a:solidFill>
              </a:defRPr>
            </a:lvl1pPr>
          </a:lstStyle>
          <a:p>
            <a:pPr lvl="0"/>
            <a:r>
              <a:rPr lang="en-US" dirty="0"/>
              <a:t>Text</a:t>
            </a:r>
          </a:p>
        </p:txBody>
      </p:sp>
      <p:sp>
        <p:nvSpPr>
          <p:cNvPr id="7" name="TextBox 6"/>
          <p:cNvSpPr txBox="1"/>
          <p:nvPr/>
        </p:nvSpPr>
        <p:spPr>
          <a:xfrm>
            <a:off x="10527445" y="6434527"/>
            <a:ext cx="702733" cy="276999"/>
          </a:xfrm>
          <a:prstGeom prst="rect">
            <a:avLst/>
          </a:prstGeom>
          <a:noFill/>
        </p:spPr>
        <p:txBody>
          <a:bodyPr wrap="square" rtlCol="0" anchor="ctr">
            <a:spAutoFit/>
          </a:bodyPr>
          <a:lstStyle/>
          <a:p>
            <a:pPr algn="r"/>
            <a:fld id="{6DF049E3-BC97-454F-8B04-CCE7693A74B1}" type="slidenum">
              <a:rPr lang="en-US" sz="1200" smtClean="0">
                <a:solidFill>
                  <a:schemeClr val="bg1"/>
                </a:solidFill>
                <a:latin typeface="+mn-lt"/>
              </a:rPr>
              <a:pPr algn="r"/>
              <a:t>‹#›</a:t>
            </a:fld>
            <a:endParaRPr lang="en-US" sz="1200" dirty="0">
              <a:solidFill>
                <a:schemeClr val="bg1"/>
              </a:solidFill>
              <a:latin typeface="+mn-lt"/>
            </a:endParaRPr>
          </a:p>
        </p:txBody>
      </p:sp>
      <p:sp>
        <p:nvSpPr>
          <p:cNvPr id="9" name="TextBox 8"/>
          <p:cNvSpPr txBox="1"/>
          <p:nvPr/>
        </p:nvSpPr>
        <p:spPr>
          <a:xfrm>
            <a:off x="10527444" y="6434527"/>
            <a:ext cx="702733" cy="276999"/>
          </a:xfrm>
          <a:prstGeom prst="rect">
            <a:avLst/>
          </a:prstGeom>
          <a:noFill/>
        </p:spPr>
        <p:txBody>
          <a:bodyPr wrap="square" rtlCol="0" anchor="ctr">
            <a:spAutoFit/>
          </a:bodyPr>
          <a:lstStyle/>
          <a:p>
            <a:pPr algn="r"/>
            <a:fld id="{6DF049E3-BC97-454F-8B04-CCE7693A74B1}" type="slidenum">
              <a:rPr lang="en-US" sz="1200" smtClean="0">
                <a:solidFill>
                  <a:schemeClr val="tx1"/>
                </a:solidFill>
                <a:latin typeface="+mn-lt"/>
              </a:rPr>
              <a:pPr algn="r"/>
              <a:t>‹#›</a:t>
            </a:fld>
            <a:endParaRPr lang="en-US" sz="1200" dirty="0">
              <a:solidFill>
                <a:schemeClr val="tx1"/>
              </a:solidFill>
              <a:latin typeface="+mn-lt"/>
            </a:endParaRPr>
          </a:p>
        </p:txBody>
      </p:sp>
    </p:spTree>
    <p:extLst>
      <p:ext uri="{BB962C8B-B14F-4D97-AF65-F5344CB8AC3E}">
        <p14:creationId xmlns:p14="http://schemas.microsoft.com/office/powerpoint/2010/main" val="1801143720"/>
      </p:ext>
    </p:extLst>
  </p:cSld>
  <p:clrMapOvr>
    <a:masterClrMapping/>
  </p:clrMapOvr>
  <p:extLst>
    <p:ext uri="{DCECCB84-F9BA-43D5-87BE-67443E8EF086}">
      <p15:sldGuideLst xmlns:p15="http://schemas.microsoft.com/office/powerpoint/2012/main">
        <p15:guide id="1" pos="665">
          <p15:clr>
            <a:srgbClr val="FBAE40"/>
          </p15:clr>
        </p15:guide>
        <p15:guide id="2" pos="701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ection Title Light">
    <p:bg>
      <p:bgPr>
        <a:solidFill>
          <a:schemeClr val="bg1"/>
        </a:solidFill>
        <a:effectLst/>
      </p:bgPr>
    </p:bg>
    <p:spTree>
      <p:nvGrpSpPr>
        <p:cNvPr id="1" name=""/>
        <p:cNvGrpSpPr/>
        <p:nvPr/>
      </p:nvGrpSpPr>
      <p:grpSpPr>
        <a:xfrm>
          <a:off x="0" y="0"/>
          <a:ext cx="0" cy="0"/>
          <a:chOff x="0" y="0"/>
          <a:chExt cx="0" cy="0"/>
        </a:xfrm>
      </p:grpSpPr>
      <p:sp>
        <p:nvSpPr>
          <p:cNvPr id="2" name="Прямоугольник 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Текст 4"/>
          <p:cNvSpPr>
            <a:spLocks noGrp="1"/>
          </p:cNvSpPr>
          <p:nvPr>
            <p:ph type="body" sz="quarter" idx="10" hasCustomPrompt="1"/>
          </p:nvPr>
        </p:nvSpPr>
        <p:spPr>
          <a:xfrm>
            <a:off x="953437" y="4802186"/>
            <a:ext cx="1298696" cy="973137"/>
          </a:xfrm>
          <a:prstGeom prst="rect">
            <a:avLst/>
          </a:prstGeom>
        </p:spPr>
        <p:txBody>
          <a:bodyPr/>
          <a:lstStyle>
            <a:lvl1pPr marL="0" indent="0">
              <a:buNone/>
              <a:defRPr sz="4000" b="1">
                <a:solidFill>
                  <a:schemeClr val="bg1"/>
                </a:solidFill>
                <a:latin typeface="+mj-lt"/>
                <a:cs typeface="Arial" panose="020B0604020202020204" pitchFamily="34" charset="0"/>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01</a:t>
            </a:r>
          </a:p>
        </p:txBody>
      </p:sp>
      <p:sp>
        <p:nvSpPr>
          <p:cNvPr id="12" name="Текст 6"/>
          <p:cNvSpPr>
            <a:spLocks noGrp="1"/>
          </p:cNvSpPr>
          <p:nvPr>
            <p:ph type="body" sz="quarter" idx="11" hasCustomPrompt="1"/>
          </p:nvPr>
        </p:nvSpPr>
        <p:spPr>
          <a:xfrm>
            <a:off x="1415144" y="4802186"/>
            <a:ext cx="9833177" cy="1582981"/>
          </a:xfrm>
          <a:prstGeom prst="rect">
            <a:avLst/>
          </a:prstGeom>
        </p:spPr>
        <p:txBody>
          <a:bodyPr/>
          <a:lstStyle>
            <a:lvl1pPr marL="0" indent="0" algn="r">
              <a:buNone/>
              <a:defRPr sz="4000" b="1" baseline="0">
                <a:solidFill>
                  <a:schemeClr val="bg1"/>
                </a:solidFill>
                <a:latin typeface="+mj-lt"/>
                <a:cs typeface="Arial" panose="020B0604020202020204" pitchFamily="34" charset="0"/>
              </a:defRPr>
            </a:lvl1pPr>
            <a:lvl2pPr>
              <a:defRPr sz="4000">
                <a:solidFill>
                  <a:schemeClr val="bg1"/>
                </a:solidFill>
              </a:defRPr>
            </a:lvl2pPr>
            <a:lvl3pPr>
              <a:defRPr sz="4000">
                <a:solidFill>
                  <a:schemeClr val="bg1"/>
                </a:solidFill>
              </a:defRPr>
            </a:lvl3pPr>
            <a:lvl4pPr>
              <a:defRPr sz="4000">
                <a:solidFill>
                  <a:schemeClr val="bg1"/>
                </a:solidFill>
              </a:defRPr>
            </a:lvl4pPr>
            <a:lvl5pPr>
              <a:defRPr sz="4000">
                <a:solidFill>
                  <a:schemeClr val="bg1"/>
                </a:solidFill>
              </a:defRPr>
            </a:lvl5pPr>
          </a:lstStyle>
          <a:p>
            <a:pPr lvl="0"/>
            <a:r>
              <a:rPr lang="en-US" dirty="0"/>
              <a:t>SECTION TITLE</a:t>
            </a:r>
          </a:p>
        </p:txBody>
      </p:sp>
      <p:pic>
        <p:nvPicPr>
          <p:cNvPr id="13" name="Рисунок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688" y="624895"/>
            <a:ext cx="1265341" cy="1384527"/>
          </a:xfrm>
          <a:prstGeom prst="rect">
            <a:avLst/>
          </a:prstGeom>
        </p:spPr>
      </p:pic>
      <p:sp>
        <p:nvSpPr>
          <p:cNvPr id="14" name="TextBox 13"/>
          <p:cNvSpPr txBox="1"/>
          <p:nvPr/>
        </p:nvSpPr>
        <p:spPr>
          <a:xfrm>
            <a:off x="10527445" y="6434527"/>
            <a:ext cx="702733" cy="276999"/>
          </a:xfrm>
          <a:prstGeom prst="rect">
            <a:avLst/>
          </a:prstGeom>
          <a:noFill/>
        </p:spPr>
        <p:txBody>
          <a:bodyPr wrap="square" rtlCol="0" anchor="ctr">
            <a:spAutoFit/>
          </a:bodyPr>
          <a:lstStyle/>
          <a:p>
            <a:pPr algn="r"/>
            <a:fld id="{6DF049E3-BC97-454F-8B04-CCE7693A74B1}" type="slidenum">
              <a:rPr lang="en-US" sz="1200" smtClean="0">
                <a:solidFill>
                  <a:schemeClr val="bg1"/>
                </a:solidFill>
                <a:latin typeface="+mn-lt"/>
              </a:rPr>
              <a:pPr algn="r"/>
              <a:t>‹#›</a:t>
            </a:fld>
            <a:endParaRPr lang="en-US" sz="1200" dirty="0">
              <a:solidFill>
                <a:schemeClr val="bg1"/>
              </a:solidFill>
              <a:latin typeface="+mn-lt"/>
            </a:endParaRPr>
          </a:p>
        </p:txBody>
      </p:sp>
    </p:spTree>
    <p:extLst>
      <p:ext uri="{BB962C8B-B14F-4D97-AF65-F5344CB8AC3E}">
        <p14:creationId xmlns:p14="http://schemas.microsoft.com/office/powerpoint/2010/main" val="3169522907"/>
      </p:ext>
    </p:extLst>
  </p:cSld>
  <p:clrMapOvr>
    <a:masterClrMapping/>
  </p:clrMapOvr>
  <p:extLst>
    <p:ext uri="{DCECCB84-F9BA-43D5-87BE-67443E8EF086}">
      <p15:sldGuideLst xmlns:p15="http://schemas.microsoft.com/office/powerpoint/2012/main">
        <p15:guide id="1" pos="665">
          <p15:clr>
            <a:srgbClr val="FBAE40"/>
          </p15:clr>
        </p15:guide>
        <p15:guide id="2" orient="horz" pos="391">
          <p15:clr>
            <a:srgbClr val="FBAE40"/>
          </p15:clr>
        </p15:guide>
        <p15:guide id="3" orient="horz" pos="3362">
          <p15:clr>
            <a:srgbClr val="FBAE40"/>
          </p15:clr>
        </p15:guide>
        <p15:guide id="4" pos="701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Title Dark">
    <p:bg>
      <p:bgPr>
        <a:solidFill>
          <a:schemeClr val="bg1"/>
        </a:solidFill>
        <a:effectLst/>
      </p:bgPr>
    </p:bg>
    <p:spTree>
      <p:nvGrpSpPr>
        <p:cNvPr id="1" name=""/>
        <p:cNvGrpSpPr/>
        <p:nvPr/>
      </p:nvGrpSpPr>
      <p:grpSpPr>
        <a:xfrm>
          <a:off x="0" y="0"/>
          <a:ext cx="0" cy="0"/>
          <a:chOff x="0" y="0"/>
          <a:chExt cx="0" cy="0"/>
        </a:xfrm>
      </p:grpSpPr>
      <p:sp>
        <p:nvSpPr>
          <p:cNvPr id="2" name="Прямоугольник 1"/>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Текст 4"/>
          <p:cNvSpPr>
            <a:spLocks noGrp="1"/>
          </p:cNvSpPr>
          <p:nvPr>
            <p:ph type="body" sz="quarter" idx="10" hasCustomPrompt="1"/>
          </p:nvPr>
        </p:nvSpPr>
        <p:spPr>
          <a:xfrm>
            <a:off x="953437" y="4802186"/>
            <a:ext cx="1298696" cy="973137"/>
          </a:xfrm>
          <a:prstGeom prst="rect">
            <a:avLst/>
          </a:prstGeom>
        </p:spPr>
        <p:txBody>
          <a:bodyPr/>
          <a:lstStyle>
            <a:lvl1pPr marL="0" indent="0">
              <a:buNone/>
              <a:defRPr sz="4000" b="1">
                <a:solidFill>
                  <a:schemeClr val="bg1"/>
                </a:solidFill>
                <a:latin typeface="+mj-lt"/>
                <a:cs typeface="Arial" panose="020B0604020202020204" pitchFamily="34" charset="0"/>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01</a:t>
            </a:r>
          </a:p>
        </p:txBody>
      </p:sp>
      <p:sp>
        <p:nvSpPr>
          <p:cNvPr id="7" name="Текст 6"/>
          <p:cNvSpPr>
            <a:spLocks noGrp="1"/>
          </p:cNvSpPr>
          <p:nvPr>
            <p:ph type="body" sz="quarter" idx="11" hasCustomPrompt="1"/>
          </p:nvPr>
        </p:nvSpPr>
        <p:spPr>
          <a:xfrm>
            <a:off x="1415144" y="4802186"/>
            <a:ext cx="9833177" cy="1582981"/>
          </a:xfrm>
          <a:prstGeom prst="rect">
            <a:avLst/>
          </a:prstGeom>
        </p:spPr>
        <p:txBody>
          <a:bodyPr/>
          <a:lstStyle>
            <a:lvl1pPr marL="0" indent="0" algn="r">
              <a:buNone/>
              <a:defRPr sz="4000" b="1" baseline="0">
                <a:solidFill>
                  <a:schemeClr val="bg1"/>
                </a:solidFill>
                <a:latin typeface="+mj-lt"/>
                <a:cs typeface="Arial" panose="020B0604020202020204" pitchFamily="34" charset="0"/>
              </a:defRPr>
            </a:lvl1pPr>
            <a:lvl2pPr>
              <a:defRPr sz="4000">
                <a:solidFill>
                  <a:schemeClr val="bg1"/>
                </a:solidFill>
              </a:defRPr>
            </a:lvl2pPr>
            <a:lvl3pPr>
              <a:defRPr sz="4000">
                <a:solidFill>
                  <a:schemeClr val="bg1"/>
                </a:solidFill>
              </a:defRPr>
            </a:lvl3pPr>
            <a:lvl4pPr>
              <a:defRPr sz="4000">
                <a:solidFill>
                  <a:schemeClr val="bg1"/>
                </a:solidFill>
              </a:defRPr>
            </a:lvl4pPr>
            <a:lvl5pPr>
              <a:defRPr sz="4000">
                <a:solidFill>
                  <a:schemeClr val="bg1"/>
                </a:solidFill>
              </a:defRPr>
            </a:lvl5pPr>
          </a:lstStyle>
          <a:p>
            <a:pPr lvl="0"/>
            <a:r>
              <a:rPr lang="en-US" dirty="0"/>
              <a:t>SECTION TITLE</a:t>
            </a:r>
          </a:p>
        </p:txBody>
      </p:sp>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688" y="624895"/>
            <a:ext cx="1265341" cy="1384527"/>
          </a:xfrm>
          <a:prstGeom prst="rect">
            <a:avLst/>
          </a:prstGeom>
        </p:spPr>
      </p:pic>
      <p:sp>
        <p:nvSpPr>
          <p:cNvPr id="11" name="TextBox 10"/>
          <p:cNvSpPr txBox="1"/>
          <p:nvPr/>
        </p:nvSpPr>
        <p:spPr>
          <a:xfrm>
            <a:off x="10527445" y="6434527"/>
            <a:ext cx="702733" cy="276999"/>
          </a:xfrm>
          <a:prstGeom prst="rect">
            <a:avLst/>
          </a:prstGeom>
          <a:noFill/>
        </p:spPr>
        <p:txBody>
          <a:bodyPr wrap="square" rtlCol="0" anchor="ctr">
            <a:spAutoFit/>
          </a:bodyPr>
          <a:lstStyle/>
          <a:p>
            <a:pPr algn="r"/>
            <a:fld id="{6DF049E3-BC97-454F-8B04-CCE7693A74B1}" type="slidenum">
              <a:rPr lang="en-US" sz="1200" smtClean="0">
                <a:solidFill>
                  <a:schemeClr val="bg1"/>
                </a:solidFill>
                <a:latin typeface="+mn-lt"/>
              </a:rPr>
              <a:pPr algn="r"/>
              <a:t>‹#›</a:t>
            </a:fld>
            <a:endParaRPr lang="en-US" sz="1200" dirty="0">
              <a:solidFill>
                <a:schemeClr val="bg1"/>
              </a:solidFill>
              <a:latin typeface="+mn-lt"/>
            </a:endParaRPr>
          </a:p>
        </p:txBody>
      </p:sp>
    </p:spTree>
    <p:extLst>
      <p:ext uri="{BB962C8B-B14F-4D97-AF65-F5344CB8AC3E}">
        <p14:creationId xmlns:p14="http://schemas.microsoft.com/office/powerpoint/2010/main" val="1699145636"/>
      </p:ext>
    </p:extLst>
  </p:cSld>
  <p:clrMapOvr>
    <a:masterClrMapping/>
  </p:clrMapOvr>
  <p:extLst>
    <p:ext uri="{DCECCB84-F9BA-43D5-87BE-67443E8EF086}">
      <p15:sldGuideLst xmlns:p15="http://schemas.microsoft.com/office/powerpoint/2012/main">
        <p15:guide id="1" pos="665">
          <p15:clr>
            <a:srgbClr val="FBAE40"/>
          </p15:clr>
        </p15:guide>
        <p15:guide id="2" orient="horz" pos="391">
          <p15:clr>
            <a:srgbClr val="FBAE40"/>
          </p15:clr>
        </p15:guide>
        <p15:guide id="3" orient="horz" pos="3362">
          <p15:clr>
            <a:srgbClr val="FBAE40"/>
          </p15:clr>
        </p15:guide>
        <p15:guide id="4" pos="7015">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nly title">
    <p:spTree>
      <p:nvGrpSpPr>
        <p:cNvPr id="1" name=""/>
        <p:cNvGrpSpPr/>
        <p:nvPr/>
      </p:nvGrpSpPr>
      <p:grpSpPr>
        <a:xfrm>
          <a:off x="0" y="0"/>
          <a:ext cx="0" cy="0"/>
          <a:chOff x="0" y="0"/>
          <a:chExt cx="0" cy="0"/>
        </a:xfrm>
      </p:grpSpPr>
      <p:sp>
        <p:nvSpPr>
          <p:cNvPr id="4" name="Прямоугольник 3"/>
          <p:cNvSpPr/>
          <p:nvPr/>
        </p:nvSpPr>
        <p:spPr>
          <a:xfrm>
            <a:off x="0" y="0"/>
            <a:ext cx="12192000" cy="724006"/>
          </a:xfrm>
          <a:prstGeom prst="rect">
            <a:avLst/>
          </a:prstGeom>
          <a:gradFill>
            <a:gsLst>
              <a:gs pos="0">
                <a:schemeClr val="bg1"/>
              </a:gs>
              <a:gs pos="43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688" y="116750"/>
            <a:ext cx="476776" cy="490506"/>
          </a:xfrm>
          <a:prstGeom prst="rect">
            <a:avLst/>
          </a:prstGeom>
        </p:spPr>
      </p:pic>
      <p:sp>
        <p:nvSpPr>
          <p:cNvPr id="10" name="TextBox 9"/>
          <p:cNvSpPr txBox="1"/>
          <p:nvPr/>
        </p:nvSpPr>
        <p:spPr>
          <a:xfrm>
            <a:off x="10527445" y="6434527"/>
            <a:ext cx="702733" cy="276999"/>
          </a:xfrm>
          <a:prstGeom prst="rect">
            <a:avLst/>
          </a:prstGeom>
          <a:noFill/>
        </p:spPr>
        <p:txBody>
          <a:bodyPr wrap="square" rtlCol="0" anchor="ctr">
            <a:spAutoFit/>
          </a:bodyPr>
          <a:lstStyle/>
          <a:p>
            <a:pPr algn="r"/>
            <a:fld id="{6DF049E3-BC97-454F-8B04-CCE7693A74B1}" type="slidenum">
              <a:rPr lang="en-US" sz="1200" smtClean="0">
                <a:solidFill>
                  <a:schemeClr val="accent2"/>
                </a:solidFill>
                <a:latin typeface="+mn-lt"/>
              </a:rPr>
              <a:pPr algn="r"/>
              <a:t>‹#›</a:t>
            </a:fld>
            <a:endParaRPr lang="en-US" sz="1200" dirty="0">
              <a:solidFill>
                <a:schemeClr val="accent2"/>
              </a:solidFill>
              <a:latin typeface="+mn-lt"/>
            </a:endParaRPr>
          </a:p>
        </p:txBody>
      </p:sp>
      <p:sp>
        <p:nvSpPr>
          <p:cNvPr id="11" name="Текст 7"/>
          <p:cNvSpPr>
            <a:spLocks noGrp="1"/>
          </p:cNvSpPr>
          <p:nvPr>
            <p:ph type="body" sz="quarter" idx="13" hasCustomPrompt="1"/>
          </p:nvPr>
        </p:nvSpPr>
        <p:spPr>
          <a:xfrm>
            <a:off x="3984828" y="0"/>
            <a:ext cx="7245350" cy="724006"/>
          </a:xfrm>
          <a:prstGeom prst="rect">
            <a:avLst/>
          </a:prstGeom>
        </p:spPr>
        <p:txBody>
          <a:bodyPr anchor="ctr"/>
          <a:lstStyle>
            <a:lvl1pPr algn="r">
              <a:defRPr sz="2500" baseline="0">
                <a:solidFill>
                  <a:schemeClr val="accent2"/>
                </a:solidFill>
              </a:defRPr>
            </a:lvl1pPr>
            <a:lvl2pPr algn="r">
              <a:defRPr sz="2500">
                <a:solidFill>
                  <a:schemeClr val="bg1"/>
                </a:solidFill>
              </a:defRPr>
            </a:lvl2pPr>
            <a:lvl3pPr algn="r">
              <a:defRPr sz="2500">
                <a:solidFill>
                  <a:schemeClr val="bg1"/>
                </a:solidFill>
              </a:defRPr>
            </a:lvl3pPr>
            <a:lvl4pPr algn="r">
              <a:defRPr sz="2500">
                <a:solidFill>
                  <a:schemeClr val="bg1"/>
                </a:solidFill>
              </a:defRPr>
            </a:lvl4pPr>
            <a:lvl5pPr algn="r">
              <a:defRPr sz="2500">
                <a:solidFill>
                  <a:schemeClr val="bg1"/>
                </a:solidFill>
              </a:defRPr>
            </a:lvl5pPr>
          </a:lstStyle>
          <a:p>
            <a:pPr lvl="0"/>
            <a:r>
              <a:rPr lang="en-US" dirty="0"/>
              <a:t>SECTION TITLE</a:t>
            </a:r>
          </a:p>
        </p:txBody>
      </p:sp>
    </p:spTree>
    <p:extLst>
      <p:ext uri="{BB962C8B-B14F-4D97-AF65-F5344CB8AC3E}">
        <p14:creationId xmlns:p14="http://schemas.microsoft.com/office/powerpoint/2010/main" val="3878890060"/>
      </p:ext>
    </p:extLst>
  </p:cSld>
  <p:clrMapOvr>
    <a:masterClrMapping/>
  </p:clrMapOvr>
  <p:extLst>
    <p:ext uri="{DCECCB84-F9BA-43D5-87BE-67443E8EF086}">
      <p15:sldGuideLst xmlns:p15="http://schemas.microsoft.com/office/powerpoint/2012/main">
        <p15:guide id="1" pos="665">
          <p15:clr>
            <a:srgbClr val="FBAE40"/>
          </p15:clr>
        </p15:guide>
        <p15:guide id="2" pos="7015">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theme" Target="../theme/theme3.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45564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600419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2699389"/>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7.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Layout" Target="../slideLayouts/slideLayout24.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jpeg"/><Relationship Id="rId4" Type="http://schemas.openxmlformats.org/officeDocument/2006/relationships/image" Target="../media/image23.png"/><Relationship Id="rId9"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10.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Текст 80"/>
          <p:cNvSpPr>
            <a:spLocks noGrp="1"/>
          </p:cNvSpPr>
          <p:nvPr>
            <p:ph type="body" sz="quarter" idx="10"/>
          </p:nvPr>
        </p:nvSpPr>
        <p:spPr>
          <a:xfrm>
            <a:off x="979525" y="4204096"/>
            <a:ext cx="10037519" cy="762000"/>
          </a:xfrm>
        </p:spPr>
        <p:txBody>
          <a:bodyPr/>
          <a:lstStyle/>
          <a:p>
            <a:r>
              <a:rPr lang="en-US" dirty="0"/>
              <a:t>NEXUS: </a:t>
            </a:r>
            <a:r>
              <a:rPr lang="en-GB" dirty="0"/>
              <a:t>Next-Gen Technologies for Enhanced Metro Operations</a:t>
            </a:r>
            <a:endParaRPr lang="en-US" dirty="0"/>
          </a:p>
        </p:txBody>
      </p:sp>
      <p:sp>
        <p:nvSpPr>
          <p:cNvPr id="112" name="Текст 111"/>
          <p:cNvSpPr>
            <a:spLocks noGrp="1"/>
          </p:cNvSpPr>
          <p:nvPr>
            <p:ph type="body" sz="quarter" idx="12"/>
          </p:nvPr>
        </p:nvSpPr>
        <p:spPr>
          <a:xfrm>
            <a:off x="979525" y="3429000"/>
            <a:ext cx="6822832" cy="374731"/>
          </a:xfrm>
        </p:spPr>
        <p:txBody>
          <a:bodyPr/>
          <a:lstStyle/>
          <a:p>
            <a:pPr>
              <a:lnSpc>
                <a:spcPct val="150000"/>
              </a:lnSpc>
            </a:pPr>
            <a:r>
              <a:rPr lang="en-US" dirty="0"/>
              <a:t>Lydia Egbo &amp; Patrick Bannon</a:t>
            </a:r>
          </a:p>
          <a:p>
            <a:pPr>
              <a:lnSpc>
                <a:spcPct val="150000"/>
              </a:lnSpc>
            </a:pPr>
            <a:r>
              <a:rPr lang="en-US" dirty="0"/>
              <a:t>Aston University, 17</a:t>
            </a:r>
            <a:r>
              <a:rPr lang="en-US" baseline="30000" dirty="0"/>
              <a:t>th</a:t>
            </a:r>
            <a:r>
              <a:rPr lang="en-US" dirty="0"/>
              <a:t> September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2B33C-2D97-C2D2-0F98-91585757D2A7}"/>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013A72B1-ED75-9569-5F7A-FBAA8C710B15}"/>
              </a:ext>
            </a:extLst>
          </p:cNvPr>
          <p:cNvSpPr>
            <a:spLocks noGrp="1"/>
          </p:cNvSpPr>
          <p:nvPr>
            <p:ph type="body" sz="quarter" idx="13"/>
          </p:nvPr>
        </p:nvSpPr>
        <p:spPr/>
        <p:txBody>
          <a:bodyPr/>
          <a:lstStyle/>
          <a:p>
            <a:r>
              <a:rPr lang="en-GB" dirty="0"/>
              <a:t>NEXUS – Achievements</a:t>
            </a:r>
          </a:p>
        </p:txBody>
      </p:sp>
      <p:sp>
        <p:nvSpPr>
          <p:cNvPr id="11" name="Rectangle 10">
            <a:extLst>
              <a:ext uri="{FF2B5EF4-FFF2-40B4-BE49-F238E27FC236}">
                <a16:creationId xmlns:a16="http://schemas.microsoft.com/office/drawing/2014/main" id="{B979E40F-BE1A-5261-36FF-FAD9E58144C8}"/>
              </a:ext>
            </a:extLst>
          </p:cNvPr>
          <p:cNvSpPr/>
          <p:nvPr/>
        </p:nvSpPr>
        <p:spPr>
          <a:xfrm>
            <a:off x="0" y="730304"/>
            <a:ext cx="7226710" cy="26986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u="sng" dirty="0">
                <a:solidFill>
                  <a:schemeClr val="tx1"/>
                </a:solidFill>
              </a:rPr>
              <a:t>Analysis of Existing Control Systems:</a:t>
            </a:r>
          </a:p>
          <a:p>
            <a:pPr algn="ctr"/>
            <a:endParaRPr lang="en-GB" sz="1600" b="1" u="sng" dirty="0">
              <a:solidFill>
                <a:schemeClr val="tx1"/>
              </a:solidFill>
            </a:endParaRPr>
          </a:p>
          <a:p>
            <a:pPr algn="ctr"/>
            <a:r>
              <a:rPr lang="en-GB" sz="1600" dirty="0">
                <a:solidFill>
                  <a:schemeClr val="tx1"/>
                </a:solidFill>
              </a:rPr>
              <a:t>Aston University conducted a systematic literature review analysing existing train control systems such as CBTC and TCMS. As well as, supporting partners with the study of the current economical, operational, maintenance and technological impacts of the existing control systems. The study of the current economical, operational, maintenance and technological impacts of the existing control systems are also addressed within this deliverable.</a:t>
            </a:r>
          </a:p>
        </p:txBody>
      </p:sp>
      <p:pic>
        <p:nvPicPr>
          <p:cNvPr id="3074" name="Picture 2" descr="Siemens to Install CBTC Signalling on Hamburg's U2 and U4 Lines |  Railway-News">
            <a:extLst>
              <a:ext uri="{FF2B5EF4-FFF2-40B4-BE49-F238E27FC236}">
                <a16:creationId xmlns:a16="http://schemas.microsoft.com/office/drawing/2014/main" id="{C8B5B742-3F39-4D3C-8C18-1922D1D717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6710" y="731565"/>
            <a:ext cx="4965290" cy="2708769"/>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4EFA0C8F-0931-21DF-53D2-DB5BA086B3AA}"/>
              </a:ext>
            </a:extLst>
          </p:cNvPr>
          <p:cNvSpPr/>
          <p:nvPr/>
        </p:nvSpPr>
        <p:spPr>
          <a:xfrm>
            <a:off x="5830529" y="3440334"/>
            <a:ext cx="6361471" cy="341766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1600" b="1" u="sng" dirty="0">
                <a:solidFill>
                  <a:schemeClr val="bg1"/>
                </a:solidFill>
              </a:rPr>
              <a:t>Data Science and AI in Future Metro Operations:</a:t>
            </a:r>
          </a:p>
          <a:p>
            <a:pPr algn="ctr"/>
            <a:endParaRPr lang="en-GB" sz="1600" b="1" u="sng" dirty="0">
              <a:solidFill>
                <a:schemeClr val="bg1"/>
              </a:solidFill>
            </a:endParaRPr>
          </a:p>
          <a:p>
            <a:pPr algn="ctr"/>
            <a:r>
              <a:rPr lang="en-GB" sz="1600" dirty="0">
                <a:solidFill>
                  <a:schemeClr val="lt1"/>
                </a:solidFill>
                <a:latin typeface="+mn-lt"/>
                <a:ea typeface="+mn-ea"/>
                <a:cs typeface="+mn-cs"/>
              </a:rPr>
              <a:t>Aston completed two comprehensive literature reviews, focusing on Timetable Creation using GTFS data and Demand Forecasting. </a:t>
            </a:r>
          </a:p>
          <a:p>
            <a:pPr algn="ctr"/>
            <a:endParaRPr lang="en-GB" sz="1600" dirty="0"/>
          </a:p>
          <a:p>
            <a:pPr algn="ctr"/>
            <a:r>
              <a:rPr lang="en-GB" sz="1600" dirty="0">
                <a:solidFill>
                  <a:schemeClr val="lt1"/>
                </a:solidFill>
                <a:latin typeface="+mn-lt"/>
                <a:ea typeface="+mn-ea"/>
                <a:cs typeface="+mn-cs"/>
              </a:rPr>
              <a:t>As part of the Literature Review looking at GTFS data, the review focused specifically on the utilisation of GTFS data, frequency of service and tactical planning. As well as the developing a log linear model for demand forecasting in metro systems and a conceptual AI use case on the creation of timetable using GTFS data</a:t>
            </a:r>
            <a:endParaRPr lang="en-GB" sz="1600" dirty="0">
              <a:solidFill>
                <a:schemeClr val="bg1"/>
              </a:solidFill>
            </a:endParaRPr>
          </a:p>
        </p:txBody>
      </p:sp>
      <p:pic>
        <p:nvPicPr>
          <p:cNvPr id="2" name="Picture 1" descr="What is GTFS? - General Transit Feed Specification">
            <a:extLst>
              <a:ext uri="{FF2B5EF4-FFF2-40B4-BE49-F238E27FC236}">
                <a16:creationId xmlns:a16="http://schemas.microsoft.com/office/drawing/2014/main" id="{1505ABFA-1662-774E-486C-E8F1626B62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906" y="3651288"/>
            <a:ext cx="5172536" cy="2995757"/>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053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D18E582D-0A33-A14B-9D23-3A7C4133322C}"/>
              </a:ext>
            </a:extLst>
          </p:cNvPr>
          <p:cNvCxnSpPr>
            <a:cxnSpLocks/>
            <a:stCxn id="7" idx="1"/>
          </p:cNvCxnSpPr>
          <p:nvPr/>
        </p:nvCxnSpPr>
        <p:spPr>
          <a:xfrm>
            <a:off x="5327297" y="1401984"/>
            <a:ext cx="4987135" cy="249945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3CDBB91-FE43-8739-10BB-BF2EB3D23835}"/>
              </a:ext>
            </a:extLst>
          </p:cNvPr>
          <p:cNvCxnSpPr>
            <a:cxnSpLocks/>
            <a:stCxn id="10" idx="1"/>
            <a:endCxn id="15" idx="5"/>
          </p:cNvCxnSpPr>
          <p:nvPr/>
        </p:nvCxnSpPr>
        <p:spPr>
          <a:xfrm>
            <a:off x="8763040" y="2374157"/>
            <a:ext cx="2629046" cy="333008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B5B214-4160-9F93-2292-3D9EE4D635DA}"/>
              </a:ext>
            </a:extLst>
          </p:cNvPr>
          <p:cNvCxnSpPr>
            <a:cxnSpLocks/>
            <a:stCxn id="9" idx="3"/>
            <a:endCxn id="7" idx="7"/>
          </p:cNvCxnSpPr>
          <p:nvPr/>
        </p:nvCxnSpPr>
        <p:spPr>
          <a:xfrm flipV="1">
            <a:off x="1661646" y="1401984"/>
            <a:ext cx="5203071" cy="273948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388FA84-AC99-65F6-115D-CDC1F3D5A0DA}"/>
              </a:ext>
            </a:extLst>
          </p:cNvPr>
          <p:cNvCxnSpPr>
            <a:cxnSpLocks/>
            <a:stCxn id="8" idx="4"/>
            <a:endCxn id="7" idx="0"/>
          </p:cNvCxnSpPr>
          <p:nvPr/>
        </p:nvCxnSpPr>
        <p:spPr>
          <a:xfrm flipV="1">
            <a:off x="5390107" y="1083574"/>
            <a:ext cx="705900" cy="5489946"/>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ext Placeholder 1">
            <a:extLst>
              <a:ext uri="{FF2B5EF4-FFF2-40B4-BE49-F238E27FC236}">
                <a16:creationId xmlns:a16="http://schemas.microsoft.com/office/drawing/2014/main" id="{B0FD0EA1-3E99-25FC-0243-2F9CBF6D0923}"/>
              </a:ext>
            </a:extLst>
          </p:cNvPr>
          <p:cNvSpPr>
            <a:spLocks noGrp="1"/>
          </p:cNvSpPr>
          <p:nvPr>
            <p:ph type="body" sz="quarter" idx="11"/>
          </p:nvPr>
        </p:nvSpPr>
        <p:spPr>
          <a:xfrm>
            <a:off x="950179" y="724006"/>
            <a:ext cx="4058708" cy="719137"/>
          </a:xfrm>
        </p:spPr>
        <p:txBody>
          <a:bodyPr/>
          <a:lstStyle/>
          <a:p>
            <a:r>
              <a:rPr lang="en-GB" dirty="0"/>
              <a:t>Next Steps</a:t>
            </a:r>
          </a:p>
        </p:txBody>
      </p:sp>
      <p:sp>
        <p:nvSpPr>
          <p:cNvPr id="4" name="Text Placeholder 3">
            <a:extLst>
              <a:ext uri="{FF2B5EF4-FFF2-40B4-BE49-F238E27FC236}">
                <a16:creationId xmlns:a16="http://schemas.microsoft.com/office/drawing/2014/main" id="{ACC942D4-FA43-3EDF-497A-DF095F06ACA6}"/>
              </a:ext>
            </a:extLst>
          </p:cNvPr>
          <p:cNvSpPr>
            <a:spLocks noGrp="1"/>
          </p:cNvSpPr>
          <p:nvPr>
            <p:ph type="body" sz="quarter" idx="13"/>
          </p:nvPr>
        </p:nvSpPr>
        <p:spPr/>
        <p:txBody>
          <a:bodyPr/>
          <a:lstStyle/>
          <a:p>
            <a:r>
              <a:rPr lang="en-GB" dirty="0"/>
              <a:t>NEXUS – Next Steps</a:t>
            </a:r>
          </a:p>
        </p:txBody>
      </p:sp>
      <p:sp>
        <p:nvSpPr>
          <p:cNvPr id="8" name="Oval 7">
            <a:extLst>
              <a:ext uri="{FF2B5EF4-FFF2-40B4-BE49-F238E27FC236}">
                <a16:creationId xmlns:a16="http://schemas.microsoft.com/office/drawing/2014/main" id="{9D501F77-4859-6551-D658-98218383BF1A}"/>
              </a:ext>
            </a:extLst>
          </p:cNvPr>
          <p:cNvSpPr/>
          <p:nvPr/>
        </p:nvSpPr>
        <p:spPr>
          <a:xfrm>
            <a:off x="4140427" y="4074160"/>
            <a:ext cx="2499360" cy="249936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b="1" dirty="0">
                <a:solidFill>
                  <a:schemeClr val="tx1"/>
                </a:solidFill>
              </a:rPr>
              <a:t>Techno-economic financial and sustainability analysis</a:t>
            </a:r>
          </a:p>
        </p:txBody>
      </p:sp>
      <p:sp>
        <p:nvSpPr>
          <p:cNvPr id="9" name="Oval 8">
            <a:extLst>
              <a:ext uri="{FF2B5EF4-FFF2-40B4-BE49-F238E27FC236}">
                <a16:creationId xmlns:a16="http://schemas.microsoft.com/office/drawing/2014/main" id="{929BCE44-0C41-EDE4-4172-83C693F2D69E}"/>
              </a:ext>
            </a:extLst>
          </p:cNvPr>
          <p:cNvSpPr/>
          <p:nvPr/>
        </p:nvSpPr>
        <p:spPr>
          <a:xfrm>
            <a:off x="1295623" y="2008134"/>
            <a:ext cx="2499360" cy="249936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b="1" dirty="0">
                <a:solidFill>
                  <a:schemeClr val="tx1"/>
                </a:solidFill>
              </a:rPr>
              <a:t>Validation, Exploitation and Improvement Campaign</a:t>
            </a:r>
          </a:p>
        </p:txBody>
      </p:sp>
      <p:sp>
        <p:nvSpPr>
          <p:cNvPr id="10" name="Oval 9">
            <a:extLst>
              <a:ext uri="{FF2B5EF4-FFF2-40B4-BE49-F238E27FC236}">
                <a16:creationId xmlns:a16="http://schemas.microsoft.com/office/drawing/2014/main" id="{8559594F-2A2C-3DAD-2DAF-78CDCD459170}"/>
              </a:ext>
            </a:extLst>
          </p:cNvPr>
          <p:cNvSpPr/>
          <p:nvPr/>
        </p:nvSpPr>
        <p:spPr>
          <a:xfrm>
            <a:off x="8397017" y="2008134"/>
            <a:ext cx="2499360" cy="2499360"/>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b="1" dirty="0">
                <a:solidFill>
                  <a:schemeClr val="bg1"/>
                </a:solidFill>
              </a:rPr>
              <a:t>Further t</a:t>
            </a:r>
            <a:r>
              <a:rPr lang="en-GB" sz="1800" b="1" dirty="0">
                <a:solidFill>
                  <a:schemeClr val="bg1"/>
                </a:solidFill>
              </a:rPr>
              <a:t>echnical dissemination and events</a:t>
            </a:r>
          </a:p>
        </p:txBody>
      </p:sp>
      <p:grpSp>
        <p:nvGrpSpPr>
          <p:cNvPr id="14" name="Group 13">
            <a:extLst>
              <a:ext uri="{FF2B5EF4-FFF2-40B4-BE49-F238E27FC236}">
                <a16:creationId xmlns:a16="http://schemas.microsoft.com/office/drawing/2014/main" id="{907EC1B6-2316-EC31-6BC9-C1EF71F044F2}"/>
              </a:ext>
            </a:extLst>
          </p:cNvPr>
          <p:cNvGrpSpPr/>
          <p:nvPr/>
        </p:nvGrpSpPr>
        <p:grpSpPr>
          <a:xfrm>
            <a:off x="5008887" y="1083574"/>
            <a:ext cx="2174240" cy="2174240"/>
            <a:chOff x="5791207" y="731520"/>
            <a:chExt cx="2174240" cy="2174240"/>
          </a:xfrm>
        </p:grpSpPr>
        <p:sp>
          <p:nvSpPr>
            <p:cNvPr id="7" name="Oval 6">
              <a:extLst>
                <a:ext uri="{FF2B5EF4-FFF2-40B4-BE49-F238E27FC236}">
                  <a16:creationId xmlns:a16="http://schemas.microsoft.com/office/drawing/2014/main" id="{85BDAF54-0986-BD03-8643-7571F23D6F01}"/>
                </a:ext>
              </a:extLst>
            </p:cNvPr>
            <p:cNvSpPr/>
            <p:nvPr/>
          </p:nvSpPr>
          <p:spPr>
            <a:xfrm>
              <a:off x="5791207" y="731520"/>
              <a:ext cx="2174240" cy="2174240"/>
            </a:xfrm>
            <a:prstGeom prst="ellipse">
              <a:avLst/>
            </a:prstGeom>
            <a:solidFill>
              <a:schemeClr val="accent1">
                <a:lumMod val="20000"/>
                <a:lumOff val="80000"/>
              </a:schemeClr>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128" name="Picture 8">
              <a:extLst>
                <a:ext uri="{FF2B5EF4-FFF2-40B4-BE49-F238E27FC236}">
                  <a16:creationId xmlns:a16="http://schemas.microsoft.com/office/drawing/2014/main" id="{1054D593-0914-854D-D709-F07CCEA224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3489" y="1156652"/>
              <a:ext cx="1209675" cy="1323975"/>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Oval 14">
            <a:extLst>
              <a:ext uri="{FF2B5EF4-FFF2-40B4-BE49-F238E27FC236}">
                <a16:creationId xmlns:a16="http://schemas.microsoft.com/office/drawing/2014/main" id="{97F10375-6A41-CE97-BCE8-5E828FE88BA1}"/>
              </a:ext>
            </a:extLst>
          </p:cNvPr>
          <p:cNvSpPr/>
          <p:nvPr/>
        </p:nvSpPr>
        <p:spPr>
          <a:xfrm>
            <a:off x="10195337" y="4507494"/>
            <a:ext cx="1402079" cy="140207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1400" b="1" dirty="0">
                <a:solidFill>
                  <a:schemeClr val="bg1"/>
                </a:solidFill>
              </a:rPr>
              <a:t>TRA2026</a:t>
            </a:r>
          </a:p>
          <a:p>
            <a:pPr algn="ctr"/>
            <a:r>
              <a:rPr lang="en-GB" sz="1400" b="1" dirty="0">
                <a:solidFill>
                  <a:schemeClr val="bg1"/>
                </a:solidFill>
              </a:rPr>
              <a:t>Budapest</a:t>
            </a:r>
          </a:p>
        </p:txBody>
      </p:sp>
    </p:spTree>
    <p:extLst>
      <p:ext uri="{BB962C8B-B14F-4D97-AF65-F5344CB8AC3E}">
        <p14:creationId xmlns:p14="http://schemas.microsoft.com/office/powerpoint/2010/main" val="398859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Текст 11"/>
          <p:cNvSpPr>
            <a:spLocks noGrp="1"/>
          </p:cNvSpPr>
          <p:nvPr>
            <p:ph type="body" sz="quarter" idx="10"/>
          </p:nvPr>
        </p:nvSpPr>
        <p:spPr/>
        <p:txBody>
          <a:bodyPr/>
          <a:lstStyle/>
          <a:p>
            <a:r>
              <a:rPr lang="en-GB" dirty="0"/>
              <a:t>Thank You!</a:t>
            </a:r>
          </a:p>
        </p:txBody>
      </p:sp>
      <p:sp>
        <p:nvSpPr>
          <p:cNvPr id="3" name="Текст 2"/>
          <p:cNvSpPr>
            <a:spLocks noGrp="1"/>
          </p:cNvSpPr>
          <p:nvPr>
            <p:ph type="body" sz="quarter" idx="12"/>
          </p:nvPr>
        </p:nvSpPr>
        <p:spPr/>
        <p:txBody>
          <a:bodyPr/>
          <a:lstStyle/>
          <a:p>
            <a:endParaRPr lang="en-US"/>
          </a:p>
        </p:txBody>
      </p:sp>
      <p:sp>
        <p:nvSpPr>
          <p:cNvPr id="4" name="Текст 3"/>
          <p:cNvSpPr>
            <a:spLocks noGrp="1"/>
          </p:cNvSpPr>
          <p:nvPr>
            <p:ph type="body" sz="quarter" idx="13"/>
          </p:nvPr>
        </p:nvSpPr>
        <p:spPr/>
        <p:txBody>
          <a:bodyPr/>
          <a:lstStyle/>
          <a:p>
            <a:r>
              <a:rPr lang="en-GB" dirty="0"/>
              <a:t>Lydia Egbo – l.egbo@aston.ac.uk</a:t>
            </a:r>
          </a:p>
          <a:p>
            <a:r>
              <a:rPr lang="en-GB" dirty="0"/>
              <a:t>Patrick Bannon – p.bannon@aston.ac.uk</a:t>
            </a:r>
          </a:p>
          <a:p>
            <a:endParaRPr lang="en-GB" dirty="0"/>
          </a:p>
          <a:p>
            <a:endParaRPr lang="en-US" dirty="0"/>
          </a:p>
        </p:txBody>
      </p:sp>
      <p:sp>
        <p:nvSpPr>
          <p:cNvPr id="6" name="Текст 5"/>
          <p:cNvSpPr>
            <a:spLocks noGrp="1"/>
          </p:cNvSpPr>
          <p:nvPr>
            <p:ph type="body" sz="quarter" idx="16"/>
          </p:nvPr>
        </p:nvSpPr>
        <p:spPr/>
        <p:txBody>
          <a:bodyPr/>
          <a:lstStyle/>
          <a:p>
            <a:r>
              <a:rPr lang="en-US"/>
              <a:t>nexus-heproject.eu</a:t>
            </a:r>
          </a:p>
        </p:txBody>
      </p:sp>
      <p:pic>
        <p:nvPicPr>
          <p:cNvPr id="7" name="Picture 6" descr="A qr code with a few black squares&#10;&#10;Description automatically generated">
            <a:extLst>
              <a:ext uri="{FF2B5EF4-FFF2-40B4-BE49-F238E27FC236}">
                <a16:creationId xmlns:a16="http://schemas.microsoft.com/office/drawing/2014/main" id="{04B5D06F-34EF-4D89-F753-81670C5CE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7323" y="4824510"/>
            <a:ext cx="871535" cy="871535"/>
          </a:xfrm>
          <a:prstGeom prst="rect">
            <a:avLst/>
          </a:prstGeom>
        </p:spPr>
      </p:pic>
      <p:sp>
        <p:nvSpPr>
          <p:cNvPr id="2" name="Текст 5">
            <a:extLst>
              <a:ext uri="{FF2B5EF4-FFF2-40B4-BE49-F238E27FC236}">
                <a16:creationId xmlns:a16="http://schemas.microsoft.com/office/drawing/2014/main" id="{6C735F9F-43B3-FEB1-C14A-BA80ACE79C58}"/>
              </a:ext>
            </a:extLst>
          </p:cNvPr>
          <p:cNvSpPr txBox="1">
            <a:spLocks/>
          </p:cNvSpPr>
          <p:nvPr/>
        </p:nvSpPr>
        <p:spPr>
          <a:xfrm>
            <a:off x="1284815" y="5011537"/>
            <a:ext cx="2860675" cy="328612"/>
          </a:xfrm>
          <a:prstGeom prst="rect">
            <a:avLst/>
          </a:prstGeom>
        </p:spPr>
        <p:txBody>
          <a:bodyPr/>
          <a:lstStyle>
            <a:lvl1pPr marL="0">
              <a:defRPr sz="1000">
                <a:solidFill>
                  <a:schemeClr val="tx1"/>
                </a:solidFill>
                <a:latin typeface="+mn-lt"/>
                <a:ea typeface="+mn-ea"/>
                <a:cs typeface="+mn-cs"/>
              </a:defRPr>
            </a:lvl1pPr>
            <a:lvl2pPr marL="457200">
              <a:defRPr sz="1400">
                <a:solidFill>
                  <a:schemeClr val="bg1"/>
                </a:solidFill>
                <a:latin typeface="+mn-lt"/>
                <a:ea typeface="+mn-ea"/>
                <a:cs typeface="+mn-cs"/>
              </a:defRPr>
            </a:lvl2pPr>
            <a:lvl3pPr marL="914400">
              <a:defRPr sz="1400">
                <a:solidFill>
                  <a:schemeClr val="bg1"/>
                </a:solidFill>
                <a:latin typeface="+mn-lt"/>
                <a:ea typeface="+mn-ea"/>
                <a:cs typeface="+mn-cs"/>
              </a:defRPr>
            </a:lvl3pPr>
            <a:lvl4pPr marL="1371600">
              <a:defRPr sz="1400">
                <a:solidFill>
                  <a:schemeClr val="bg1"/>
                </a:solidFill>
                <a:latin typeface="+mn-lt"/>
                <a:ea typeface="+mn-ea"/>
                <a:cs typeface="+mn-cs"/>
              </a:defRPr>
            </a:lvl4pPr>
            <a:lvl5pPr marL="1828800">
              <a:defRPr sz="1400">
                <a:solidFill>
                  <a:schemeClr val="bg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19203C"/>
                </a:solidFill>
                <a:effectLst/>
                <a:uLnTx/>
                <a:uFillTx/>
                <a:latin typeface="Arial"/>
                <a:ea typeface="+mn-ea"/>
                <a:cs typeface="+mn-cs"/>
              </a:rPr>
              <a:t>NEXUS Project</a:t>
            </a:r>
          </a:p>
        </p:txBody>
      </p:sp>
      <p:sp>
        <p:nvSpPr>
          <p:cNvPr id="5" name="TextBox 4">
            <a:extLst>
              <a:ext uri="{FF2B5EF4-FFF2-40B4-BE49-F238E27FC236}">
                <a16:creationId xmlns:a16="http://schemas.microsoft.com/office/drawing/2014/main" id="{AF38D6ED-3C15-A851-C17D-CEC7924A25D1}"/>
              </a:ext>
            </a:extLst>
          </p:cNvPr>
          <p:cNvSpPr txBox="1"/>
          <p:nvPr/>
        </p:nvSpPr>
        <p:spPr>
          <a:xfrm>
            <a:off x="979526" y="2869524"/>
            <a:ext cx="3584005" cy="400110"/>
          </a:xfrm>
          <a:prstGeom prst="rect">
            <a:avLst/>
          </a:prstGeom>
          <a:noFill/>
        </p:spPr>
        <p:txBody>
          <a:bodyPr wrap="square">
            <a:spAutoFit/>
          </a:bodyPr>
          <a:lstStyle/>
          <a:p>
            <a:r>
              <a:rPr lang="en-GB" sz="2000" b="1" dirty="0"/>
              <a:t>nexus-heproject.eu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3"/>
          </p:nvPr>
        </p:nvSpPr>
        <p:spPr>
          <a:prstGeom prst="rect">
            <a:avLst/>
          </a:prstGeom>
        </p:spPr>
        <p:txBody>
          <a:bodyPr/>
          <a:lstStyle/>
          <a:p>
            <a:r>
              <a:rPr lang="en-US"/>
              <a:t>Key Facts</a:t>
            </a:r>
          </a:p>
        </p:txBody>
      </p:sp>
      <p:pic>
        <p:nvPicPr>
          <p:cNvPr id="3" name="Immagine 2" descr="Immagine che contiene design, schermata, Elementi grafici, grafica&#10;&#10;Descrizione generata automaticamente">
            <a:extLst>
              <a:ext uri="{FF2B5EF4-FFF2-40B4-BE49-F238E27FC236}">
                <a16:creationId xmlns:a16="http://schemas.microsoft.com/office/drawing/2014/main" id="{DEF8AC37-D623-0F66-C359-E5D4F652F2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387" y="1152140"/>
            <a:ext cx="4912698" cy="4912698"/>
          </a:xfrm>
          <a:prstGeom prst="rect">
            <a:avLst/>
          </a:prstGeom>
        </p:spPr>
      </p:pic>
      <p:graphicFrame>
        <p:nvGraphicFramePr>
          <p:cNvPr id="4" name="Diagramma 3">
            <a:extLst>
              <a:ext uri="{FF2B5EF4-FFF2-40B4-BE49-F238E27FC236}">
                <a16:creationId xmlns:a16="http://schemas.microsoft.com/office/drawing/2014/main" id="{C190CF3D-8C7F-9E09-BF54-71CEA1CAF37E}"/>
              </a:ext>
            </a:extLst>
          </p:cNvPr>
          <p:cNvGraphicFramePr/>
          <p:nvPr>
            <p:extLst>
              <p:ext uri="{D42A27DB-BD31-4B8C-83A1-F6EECF244321}">
                <p14:modId xmlns:p14="http://schemas.microsoft.com/office/powerpoint/2010/main" val="2501977271"/>
              </p:ext>
            </p:extLst>
          </p:nvPr>
        </p:nvGraphicFramePr>
        <p:xfrm>
          <a:off x="5309085" y="2628899"/>
          <a:ext cx="6317479" cy="34359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object 7">
            <a:extLst>
              <a:ext uri="{FF2B5EF4-FFF2-40B4-BE49-F238E27FC236}">
                <a16:creationId xmlns:a16="http://schemas.microsoft.com/office/drawing/2014/main" id="{6D0F7331-D6CF-F792-0EA7-83D165E2395D}"/>
              </a:ext>
            </a:extLst>
          </p:cNvPr>
          <p:cNvSpPr txBox="1"/>
          <p:nvPr/>
        </p:nvSpPr>
        <p:spPr>
          <a:xfrm>
            <a:off x="5309086" y="1545642"/>
            <a:ext cx="6317478" cy="874598"/>
          </a:xfrm>
          <a:prstGeom prst="rect">
            <a:avLst/>
          </a:prstGeom>
        </p:spPr>
        <p:txBody>
          <a:bodyPr vert="horz" wrap="square" lIns="0" tIns="12700" rIns="0" bIns="0"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kumimoji="0" lang="en-US" sz="2800" b="1" i="0" u="none" strike="noStrike" kern="0" cap="none" spc="0" normalizeH="0" baseline="0" noProof="0">
                <a:ln>
                  <a:noFill/>
                </a:ln>
                <a:solidFill>
                  <a:srgbClr val="96C230"/>
                </a:solidFill>
                <a:effectLst/>
                <a:uLnTx/>
                <a:uFillTx/>
                <a:latin typeface="Arial"/>
                <a:cs typeface="Prompt Medium" panose="00000600000000000000" pitchFamily="2" charset="-34"/>
              </a:rPr>
              <a:t>“Next-gen technologies for enhanced metro operations”</a:t>
            </a:r>
          </a:p>
        </p:txBody>
      </p:sp>
    </p:spTree>
    <p:extLst>
      <p:ext uri="{BB962C8B-B14F-4D97-AF65-F5344CB8AC3E}">
        <p14:creationId xmlns:p14="http://schemas.microsoft.com/office/powerpoint/2010/main" val="3667612643"/>
      </p:ext>
    </p:extLst>
  </p:cSld>
  <p:clrMapOvr>
    <a:masterClrMapping/>
  </p:clrMapOvr>
  <mc:AlternateContent xmlns:mc="http://schemas.openxmlformats.org/markup-compatibility/2006" xmlns:p14="http://schemas.microsoft.com/office/powerpoint/2010/main">
    <mc:Choice Requires="p14">
      <p:transition spd="med" p14:dur="700" advTm="15000">
        <p:fade/>
      </p:transition>
    </mc:Choice>
    <mc:Fallback xmlns="">
      <p:transition spd="med" advTm="1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3"/>
          </p:nvPr>
        </p:nvSpPr>
        <p:spPr>
          <a:prstGeom prst="rect">
            <a:avLst/>
          </a:prstGeom>
        </p:spPr>
        <p:txBody>
          <a:bodyPr/>
          <a:lstStyle/>
          <a:p>
            <a:r>
              <a:rPr lang="en-US"/>
              <a:t>Consortium</a:t>
            </a:r>
          </a:p>
        </p:txBody>
      </p:sp>
      <p:grpSp>
        <p:nvGrpSpPr>
          <p:cNvPr id="3" name="Gruppo 2">
            <a:extLst>
              <a:ext uri="{FF2B5EF4-FFF2-40B4-BE49-F238E27FC236}">
                <a16:creationId xmlns:a16="http://schemas.microsoft.com/office/drawing/2014/main" id="{457FC7B7-1119-FFDF-986B-445ED7008347}"/>
              </a:ext>
            </a:extLst>
          </p:cNvPr>
          <p:cNvGrpSpPr/>
          <p:nvPr/>
        </p:nvGrpSpPr>
        <p:grpSpPr>
          <a:xfrm>
            <a:off x="1679575" y="103168"/>
            <a:ext cx="8832850" cy="6651664"/>
            <a:chOff x="2617690" y="809625"/>
            <a:chExt cx="6956620" cy="5238750"/>
          </a:xfrm>
        </p:grpSpPr>
        <p:pic>
          <p:nvPicPr>
            <p:cNvPr id="4" name="Immagine 3" descr="Immagine che contiene testo, grafica, schermata, Elementi grafici&#10;&#10;Descrizione generata automaticamente">
              <a:extLst>
                <a:ext uri="{FF2B5EF4-FFF2-40B4-BE49-F238E27FC236}">
                  <a16:creationId xmlns:a16="http://schemas.microsoft.com/office/drawing/2014/main" id="{614D60A4-7664-8E17-3E32-C077BA399D7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17690" y="809625"/>
              <a:ext cx="6956620" cy="5238750"/>
            </a:xfrm>
            <a:prstGeom prst="rect">
              <a:avLst/>
            </a:prstGeom>
            <a:noFill/>
          </p:spPr>
        </p:pic>
        <p:pic>
          <p:nvPicPr>
            <p:cNvPr id="5" name="Immagine 4">
              <a:extLst>
                <a:ext uri="{FF2B5EF4-FFF2-40B4-BE49-F238E27FC236}">
                  <a16:creationId xmlns:a16="http://schemas.microsoft.com/office/drawing/2014/main" id="{79B626E0-0E52-8E12-408A-6591A95DB038}"/>
                </a:ext>
              </a:extLst>
            </p:cNvPr>
            <p:cNvPicPr>
              <a:picLocks noChangeAspect="1"/>
            </p:cNvPicPr>
            <p:nvPr/>
          </p:nvPicPr>
          <p:blipFill>
            <a:blip r:embed="rId4"/>
            <a:stretch>
              <a:fillRect/>
            </a:stretch>
          </p:blipFill>
          <p:spPr>
            <a:xfrm>
              <a:off x="4530347" y="1914526"/>
              <a:ext cx="788156" cy="419098"/>
            </a:xfrm>
            <a:prstGeom prst="rect">
              <a:avLst/>
            </a:prstGeom>
          </p:spPr>
        </p:pic>
      </p:grpSp>
    </p:spTree>
    <p:extLst>
      <p:ext uri="{BB962C8B-B14F-4D97-AF65-F5344CB8AC3E}">
        <p14:creationId xmlns:p14="http://schemas.microsoft.com/office/powerpoint/2010/main" val="597962050"/>
      </p:ext>
    </p:extLst>
  </p:cSld>
  <p:clrMapOvr>
    <a:masterClrMapping/>
  </p:clrMapOvr>
  <mc:AlternateContent xmlns:mc="http://schemas.openxmlformats.org/markup-compatibility/2006" xmlns:p14="http://schemas.microsoft.com/office/powerpoint/2010/main">
    <mc:Choice Requires="p14">
      <p:transition spd="med" p14:dur="700" advTm="15000">
        <p:fade/>
      </p:transition>
    </mc:Choice>
    <mc:Fallback xmlns="">
      <p:transition spd="med" advTm="15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4ED153-C9A0-1C5A-C3F1-83E5609E7A56}"/>
              </a:ext>
            </a:extLst>
          </p:cNvPr>
          <p:cNvSpPr>
            <a:spLocks noGrp="1"/>
          </p:cNvSpPr>
          <p:nvPr>
            <p:ph type="body" sz="quarter" idx="13"/>
          </p:nvPr>
        </p:nvSpPr>
        <p:spPr/>
        <p:txBody>
          <a:bodyPr/>
          <a:lstStyle/>
          <a:p>
            <a:r>
              <a:rPr lang="en-GB" dirty="0"/>
              <a:t>NEXUS – Use Cases</a:t>
            </a:r>
          </a:p>
        </p:txBody>
      </p:sp>
      <p:pic>
        <p:nvPicPr>
          <p:cNvPr id="4" name="Picture 3">
            <a:extLst>
              <a:ext uri="{FF2B5EF4-FFF2-40B4-BE49-F238E27FC236}">
                <a16:creationId xmlns:a16="http://schemas.microsoft.com/office/drawing/2014/main" id="{03B13F0B-3392-67CC-68DB-2E538D8FD2CC}"/>
              </a:ext>
            </a:extLst>
          </p:cNvPr>
          <p:cNvPicPr>
            <a:picLocks noChangeAspect="1"/>
          </p:cNvPicPr>
          <p:nvPr/>
        </p:nvPicPr>
        <p:blipFill>
          <a:blip r:embed="rId2"/>
          <a:stretch>
            <a:fillRect/>
          </a:stretch>
        </p:blipFill>
        <p:spPr>
          <a:xfrm>
            <a:off x="2123440" y="724006"/>
            <a:ext cx="7945120" cy="6147737"/>
          </a:xfrm>
          <a:prstGeom prst="rect">
            <a:avLst/>
          </a:prstGeom>
        </p:spPr>
      </p:pic>
    </p:spTree>
    <p:extLst>
      <p:ext uri="{BB962C8B-B14F-4D97-AF65-F5344CB8AC3E}">
        <p14:creationId xmlns:p14="http://schemas.microsoft.com/office/powerpoint/2010/main" val="421037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C00A7C32-5D73-13E6-8CE7-002CCE563B2A}"/>
              </a:ext>
            </a:extLst>
          </p:cNvPr>
          <p:cNvSpPr>
            <a:spLocks noGrp="1"/>
          </p:cNvSpPr>
          <p:nvPr>
            <p:ph type="body" sz="quarter" idx="13"/>
          </p:nvPr>
        </p:nvSpPr>
        <p:spPr/>
        <p:txBody>
          <a:bodyPr/>
          <a:lstStyle/>
          <a:p>
            <a:r>
              <a:rPr lang="en-GB"/>
              <a:t>External Advisory Board</a:t>
            </a:r>
          </a:p>
        </p:txBody>
      </p:sp>
      <p:grpSp>
        <p:nvGrpSpPr>
          <p:cNvPr id="6" name="Gruppo 5">
            <a:extLst>
              <a:ext uri="{FF2B5EF4-FFF2-40B4-BE49-F238E27FC236}">
                <a16:creationId xmlns:a16="http://schemas.microsoft.com/office/drawing/2014/main" id="{067870B6-3161-CD95-BD74-442CC662997E}"/>
              </a:ext>
            </a:extLst>
          </p:cNvPr>
          <p:cNvGrpSpPr/>
          <p:nvPr/>
        </p:nvGrpSpPr>
        <p:grpSpPr>
          <a:xfrm>
            <a:off x="497326" y="2470664"/>
            <a:ext cx="4923758" cy="3122936"/>
            <a:chOff x="201242" y="1302612"/>
            <a:chExt cx="5344476" cy="3389780"/>
          </a:xfrm>
        </p:grpSpPr>
        <p:pic>
          <p:nvPicPr>
            <p:cNvPr id="1026" name="Picture 2" descr="Metropolitano de Lisboa – Wikipédia, a enciclopédia livre">
              <a:extLst>
                <a:ext uri="{FF2B5EF4-FFF2-40B4-BE49-F238E27FC236}">
                  <a16:creationId xmlns:a16="http://schemas.microsoft.com/office/drawing/2014/main" id="{46EA0D7B-AA48-0A30-9A34-96179246BC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3942" y="1302612"/>
              <a:ext cx="643808" cy="7930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etroen – Apps on Google Play">
              <a:extLst>
                <a:ext uri="{FF2B5EF4-FFF2-40B4-BE49-F238E27FC236}">
                  <a16:creationId xmlns:a16="http://schemas.microsoft.com/office/drawing/2014/main" id="{09ECE8D2-2877-E1C1-3525-E8D953807F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8796" y="2181625"/>
              <a:ext cx="926922" cy="92692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3B9D522A-5297-267D-79B3-A810E821D9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5801" y="2270279"/>
              <a:ext cx="1248488" cy="74961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7E93A998-7761-A3BC-4255-BBD4BF8B6D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242" y="2312673"/>
              <a:ext cx="1392309" cy="64552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28593877-EA32-44E8-DDCA-1A23E2B0BD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356" y="1523708"/>
              <a:ext cx="1451066" cy="35086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Dopravní podnik hlavního města Prahy | OVZ">
              <a:extLst>
                <a:ext uri="{FF2B5EF4-FFF2-40B4-BE49-F238E27FC236}">
                  <a16:creationId xmlns:a16="http://schemas.microsoft.com/office/drawing/2014/main" id="{1A602D65-3678-F09D-5366-8E43604ECE6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94894" y="1379385"/>
              <a:ext cx="977890" cy="78622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GTT | show-project.eu">
              <a:extLst>
                <a:ext uri="{FF2B5EF4-FFF2-40B4-BE49-F238E27FC236}">
                  <a16:creationId xmlns:a16="http://schemas.microsoft.com/office/drawing/2014/main" id="{5BD0A193-5369-11BF-98AD-C21634E92CB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18058" y="2403148"/>
              <a:ext cx="1103236" cy="45149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European Passengers' Federation – 2023 – April">
              <a:extLst>
                <a:ext uri="{FF2B5EF4-FFF2-40B4-BE49-F238E27FC236}">
                  <a16:creationId xmlns:a16="http://schemas.microsoft.com/office/drawing/2014/main" id="{145AF568-0723-E757-5022-4EBED19FEC65}"/>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7579" t="36123" r="17579" b="36123"/>
            <a:stretch/>
          </p:blipFill>
          <p:spPr bwMode="auto">
            <a:xfrm>
              <a:off x="3145801" y="3277274"/>
              <a:ext cx="1668690" cy="71390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European Union Agency for Railways Moving Europe towards a sustainable and  safe railway system without frontiers.">
              <a:extLst>
                <a:ext uri="{FF2B5EF4-FFF2-40B4-BE49-F238E27FC236}">
                  <a16:creationId xmlns:a16="http://schemas.microsoft.com/office/drawing/2014/main" id="{88FACC09-F775-E637-6D45-98E31F1F959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39488" y="3211419"/>
              <a:ext cx="1181100" cy="7874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7B5A38BA-F572-2327-26E3-BBCEA018C585}"/>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8949" t="38038" r="7809" b="35758"/>
            <a:stretch/>
          </p:blipFill>
          <p:spPr bwMode="auto">
            <a:xfrm>
              <a:off x="517421" y="4225662"/>
              <a:ext cx="2222898" cy="46673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LEONARDO SPA | Federtec">
              <a:extLst>
                <a:ext uri="{FF2B5EF4-FFF2-40B4-BE49-F238E27FC236}">
                  <a16:creationId xmlns:a16="http://schemas.microsoft.com/office/drawing/2014/main" id="{DAE93D00-8541-765B-3F61-938D04B946A1}"/>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39032" b="39032"/>
            <a:stretch/>
          </p:blipFill>
          <p:spPr bwMode="auto">
            <a:xfrm>
              <a:off x="3035211" y="4176096"/>
              <a:ext cx="2286000" cy="501478"/>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CasellaDiTesto 7">
            <a:extLst>
              <a:ext uri="{FF2B5EF4-FFF2-40B4-BE49-F238E27FC236}">
                <a16:creationId xmlns:a16="http://schemas.microsoft.com/office/drawing/2014/main" id="{204345CE-ABFA-4FED-7228-8C6E50FC5B84}"/>
              </a:ext>
            </a:extLst>
          </p:cNvPr>
          <p:cNvSpPr txBox="1"/>
          <p:nvPr/>
        </p:nvSpPr>
        <p:spPr>
          <a:xfrm>
            <a:off x="5897066" y="2621599"/>
            <a:ext cx="6096000" cy="2862322"/>
          </a:xfrm>
          <a:prstGeom prst="rect">
            <a:avLst/>
          </a:prstGeom>
          <a:noFill/>
        </p:spPr>
        <p:txBody>
          <a:bodyPr wrap="square">
            <a:spAutoFit/>
          </a:bodyPr>
          <a:lstStyle/>
          <a:p>
            <a:pPr marL="342900" marR="0" lvl="0" indent="-342900" defTabSz="914400" eaLnBrk="1" fontAlgn="auto" latinLnBrk="0" hangingPunct="1">
              <a:lnSpc>
                <a:spcPct val="100000"/>
              </a:lnSpc>
              <a:spcBef>
                <a:spcPts val="0"/>
              </a:spcBef>
              <a:spcAft>
                <a:spcPts val="0"/>
              </a:spcAft>
              <a:buClrTx/>
              <a:buSzTx/>
              <a:buFont typeface="Open Sans" panose="020B0606030504020204" pitchFamily="34" charset="0"/>
              <a:buChar char="-"/>
              <a:tabLst/>
              <a:defRPr/>
            </a:pPr>
            <a:r>
              <a:rPr kumimoji="0" lang="en-US" sz="1800" b="0" i="0" u="none" strike="noStrike" kern="0" cap="none" spc="0" normalizeH="0" baseline="0" noProof="0">
                <a:ln>
                  <a:noFill/>
                </a:ln>
                <a:solidFill>
                  <a:srgbClr val="184249"/>
                </a:solidFill>
                <a:effectLst/>
                <a:uLnTx/>
                <a:uFillTx/>
                <a:latin typeface="Arial"/>
                <a:ea typeface="Times New Roman" panose="02020603050405020304" pitchFamily="18" charset="0"/>
                <a:cs typeface="Aptos" panose="020B0004020202020204" pitchFamily="34" charset="0"/>
              </a:rPr>
              <a:t>Provision of expert opinion about ongoing project developments, feeding and enriching the project research</a:t>
            </a:r>
            <a:endParaRPr kumimoji="0" lang="it-IT" sz="2800" b="0" i="0" u="none" strike="noStrike" kern="0" cap="none" spc="0" normalizeH="0" baseline="0" noProof="0">
              <a:ln>
                <a:noFill/>
              </a:ln>
              <a:solidFill>
                <a:srgbClr val="184249"/>
              </a:solidFill>
              <a:effectLst/>
              <a:uLnTx/>
              <a:uFillTx/>
              <a:latin typeface="Arial"/>
              <a:ea typeface="Aptos" panose="020B0004020202020204" pitchFamily="34" charset="0"/>
              <a:cs typeface="Aptos" panose="020B0004020202020204" pitchFamily="34" charset="0"/>
            </a:endParaRPr>
          </a:p>
          <a:p>
            <a:pPr marL="342900" marR="0" lvl="0" indent="-342900" defTabSz="914400" eaLnBrk="1" fontAlgn="auto" latinLnBrk="0" hangingPunct="1">
              <a:lnSpc>
                <a:spcPct val="100000"/>
              </a:lnSpc>
              <a:spcBef>
                <a:spcPts val="0"/>
              </a:spcBef>
              <a:spcAft>
                <a:spcPts val="0"/>
              </a:spcAft>
              <a:buClrTx/>
              <a:buSzTx/>
              <a:buFont typeface="Open Sans" panose="020B0606030504020204" pitchFamily="34" charset="0"/>
              <a:buChar char="-"/>
              <a:tabLst/>
              <a:defRPr/>
            </a:pPr>
            <a:r>
              <a:rPr kumimoji="0" lang="en-US" sz="1800" b="0" i="0" u="none" strike="noStrike" kern="0" cap="none" spc="0" normalizeH="0" baseline="0" noProof="0">
                <a:ln>
                  <a:noFill/>
                </a:ln>
                <a:solidFill>
                  <a:srgbClr val="184249"/>
                </a:solidFill>
                <a:effectLst/>
                <a:uLnTx/>
                <a:uFillTx/>
                <a:latin typeface="Arial"/>
                <a:ea typeface="Times New Roman" panose="02020603050405020304" pitchFamily="18" charset="0"/>
                <a:cs typeface="Aptos" panose="020B0004020202020204" pitchFamily="34" charset="0"/>
              </a:rPr>
              <a:t>Consultation at NEXUS different steps</a:t>
            </a:r>
            <a:endParaRPr kumimoji="0" lang="it-IT" sz="2800" b="0" i="0" u="none" strike="noStrike" kern="0" cap="none" spc="0" normalizeH="0" baseline="0" noProof="0">
              <a:ln>
                <a:noFill/>
              </a:ln>
              <a:solidFill>
                <a:srgbClr val="184249"/>
              </a:solidFill>
              <a:effectLst/>
              <a:uLnTx/>
              <a:uFillTx/>
              <a:latin typeface="Arial"/>
              <a:ea typeface="Aptos" panose="020B0004020202020204" pitchFamily="34" charset="0"/>
              <a:cs typeface="Aptos" panose="020B0004020202020204" pitchFamily="34" charset="0"/>
            </a:endParaRPr>
          </a:p>
          <a:p>
            <a:pPr marL="342900" marR="0" lvl="0" indent="-342900" defTabSz="914400" eaLnBrk="1" fontAlgn="auto" latinLnBrk="0" hangingPunct="1">
              <a:lnSpc>
                <a:spcPct val="100000"/>
              </a:lnSpc>
              <a:spcBef>
                <a:spcPts val="0"/>
              </a:spcBef>
              <a:spcAft>
                <a:spcPts val="0"/>
              </a:spcAft>
              <a:buClrTx/>
              <a:buSzTx/>
              <a:buFont typeface="Open Sans" panose="020B0606030504020204" pitchFamily="34" charset="0"/>
              <a:buChar char="-"/>
              <a:tabLst/>
              <a:defRPr/>
            </a:pPr>
            <a:r>
              <a:rPr kumimoji="0" lang="en-US" sz="1800" b="0" i="0" u="none" strike="noStrike" kern="0" cap="none" spc="0" normalizeH="0" baseline="0" noProof="0">
                <a:ln>
                  <a:noFill/>
                </a:ln>
                <a:solidFill>
                  <a:srgbClr val="184249"/>
                </a:solidFill>
                <a:effectLst/>
                <a:uLnTx/>
                <a:uFillTx/>
                <a:latin typeface="Arial"/>
                <a:ea typeface="Times New Roman" panose="02020603050405020304" pitchFamily="18" charset="0"/>
                <a:cs typeface="Aptos" panose="020B0004020202020204" pitchFamily="34" charset="0"/>
              </a:rPr>
              <a:t>Support to project partners with ad hoc inputs on surveys/questionnaires, sharing them within their networks for enhancing project reach</a:t>
            </a:r>
            <a:endParaRPr kumimoji="0" lang="it-IT" sz="2800" b="0" i="0" u="none" strike="noStrike" kern="0" cap="none" spc="0" normalizeH="0" baseline="0" noProof="0">
              <a:ln>
                <a:noFill/>
              </a:ln>
              <a:solidFill>
                <a:srgbClr val="184249"/>
              </a:solidFill>
              <a:effectLst/>
              <a:uLnTx/>
              <a:uFillTx/>
              <a:latin typeface="Arial"/>
              <a:ea typeface="Aptos" panose="020B0004020202020204" pitchFamily="34" charset="0"/>
              <a:cs typeface="Aptos" panose="020B0004020202020204" pitchFamily="34" charset="0"/>
            </a:endParaRPr>
          </a:p>
          <a:p>
            <a:pPr marL="342900" marR="0" lvl="0" indent="-342900" defTabSz="914400" eaLnBrk="1" fontAlgn="auto" latinLnBrk="0" hangingPunct="1">
              <a:lnSpc>
                <a:spcPct val="100000"/>
              </a:lnSpc>
              <a:spcBef>
                <a:spcPts val="0"/>
              </a:spcBef>
              <a:spcAft>
                <a:spcPts val="0"/>
              </a:spcAft>
              <a:buClrTx/>
              <a:buSzTx/>
              <a:buFont typeface="Open Sans" panose="020B0606030504020204" pitchFamily="34" charset="0"/>
              <a:buChar char="-"/>
              <a:tabLst/>
              <a:defRPr/>
            </a:pPr>
            <a:r>
              <a:rPr kumimoji="0" lang="en-US" sz="1800" b="0" i="0" u="none" strike="noStrike" kern="0" cap="none" spc="0" normalizeH="0" baseline="0" noProof="0">
                <a:ln>
                  <a:noFill/>
                </a:ln>
                <a:solidFill>
                  <a:srgbClr val="184249"/>
                </a:solidFill>
                <a:effectLst/>
                <a:uLnTx/>
                <a:uFillTx/>
                <a:latin typeface="Arial"/>
                <a:ea typeface="Times New Roman" panose="02020603050405020304" pitchFamily="18" charset="0"/>
                <a:cs typeface="Aptos" panose="020B0004020202020204" pitchFamily="34" charset="0"/>
              </a:rPr>
              <a:t>Validation of NEXUS intermediate and final results</a:t>
            </a:r>
            <a:endParaRPr kumimoji="0" lang="it-IT" sz="2800" b="0" i="0" u="none" strike="noStrike" kern="0" cap="none" spc="0" normalizeH="0" baseline="0" noProof="0">
              <a:ln>
                <a:noFill/>
              </a:ln>
              <a:solidFill>
                <a:srgbClr val="184249"/>
              </a:solidFill>
              <a:effectLst/>
              <a:uLnTx/>
              <a:uFillTx/>
              <a:latin typeface="Arial"/>
              <a:ea typeface="Aptos" panose="020B0004020202020204" pitchFamily="34" charset="0"/>
              <a:cs typeface="Aptos" panose="020B0004020202020204" pitchFamily="34" charset="0"/>
            </a:endParaRPr>
          </a:p>
          <a:p>
            <a:pPr marL="342900" marR="0" lvl="0" indent="-342900" defTabSz="914400" eaLnBrk="1" fontAlgn="auto" latinLnBrk="0" hangingPunct="1">
              <a:lnSpc>
                <a:spcPct val="100000"/>
              </a:lnSpc>
              <a:spcBef>
                <a:spcPts val="0"/>
              </a:spcBef>
              <a:spcAft>
                <a:spcPts val="0"/>
              </a:spcAft>
              <a:buClrTx/>
              <a:buSzTx/>
              <a:buFont typeface="Open Sans" panose="020B0606030504020204" pitchFamily="34" charset="0"/>
              <a:buChar char="-"/>
              <a:tabLst/>
              <a:defRPr/>
            </a:pPr>
            <a:r>
              <a:rPr kumimoji="0" lang="en-US" sz="1800" b="0" i="0" u="none" strike="noStrike" kern="0" cap="none" spc="0" normalizeH="0" baseline="0" noProof="0">
                <a:ln>
                  <a:noFill/>
                </a:ln>
                <a:solidFill>
                  <a:srgbClr val="184249"/>
                </a:solidFill>
                <a:effectLst/>
                <a:uLnTx/>
                <a:uFillTx/>
                <a:latin typeface="Arial"/>
                <a:ea typeface="Times New Roman" panose="02020603050405020304" pitchFamily="18" charset="0"/>
                <a:cs typeface="Aptos" panose="020B0004020202020204" pitchFamily="34" charset="0"/>
              </a:rPr>
              <a:t>Participation in project workshops activities that may require their attention, providing expert support</a:t>
            </a:r>
            <a:endParaRPr kumimoji="0" lang="it-IT" sz="2800" b="0" i="0" u="none" strike="noStrike" kern="0" cap="none" spc="0" normalizeH="0" baseline="0" noProof="0">
              <a:ln>
                <a:noFill/>
              </a:ln>
              <a:solidFill>
                <a:srgbClr val="184249"/>
              </a:solidFill>
              <a:effectLst/>
              <a:uLnTx/>
              <a:uFillTx/>
              <a:latin typeface="Arial"/>
              <a:ea typeface="Aptos" panose="020B0004020202020204" pitchFamily="34" charset="0"/>
              <a:cs typeface="Aptos" panose="020B0004020202020204" pitchFamily="34" charset="0"/>
            </a:endParaRPr>
          </a:p>
        </p:txBody>
      </p:sp>
      <p:sp>
        <p:nvSpPr>
          <p:cNvPr id="9" name="object 7">
            <a:extLst>
              <a:ext uri="{FF2B5EF4-FFF2-40B4-BE49-F238E27FC236}">
                <a16:creationId xmlns:a16="http://schemas.microsoft.com/office/drawing/2014/main" id="{DDD22730-3C40-225F-560C-E1B1580ABDC3}"/>
              </a:ext>
            </a:extLst>
          </p:cNvPr>
          <p:cNvSpPr txBox="1"/>
          <p:nvPr/>
        </p:nvSpPr>
        <p:spPr>
          <a:xfrm>
            <a:off x="1060186" y="1545642"/>
            <a:ext cx="10169992" cy="474489"/>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US" sz="3000" b="1" i="0" u="none" strike="noStrike" kern="0" cap="none" spc="0" normalizeH="0" baseline="0" noProof="0">
                <a:ln>
                  <a:noFill/>
                </a:ln>
                <a:solidFill>
                  <a:srgbClr val="96C230"/>
                </a:solidFill>
                <a:effectLst/>
                <a:uLnTx/>
                <a:uFillTx/>
                <a:latin typeface="Arial"/>
                <a:cs typeface="Prompt Medium" panose="00000600000000000000" pitchFamily="2" charset="-34"/>
              </a:rPr>
              <a:t>Members and Activities</a:t>
            </a:r>
          </a:p>
        </p:txBody>
      </p:sp>
    </p:spTree>
    <p:extLst>
      <p:ext uri="{BB962C8B-B14F-4D97-AF65-F5344CB8AC3E}">
        <p14:creationId xmlns:p14="http://schemas.microsoft.com/office/powerpoint/2010/main" val="2673297616"/>
      </p:ext>
    </p:extLst>
  </p:cSld>
  <p:clrMapOvr>
    <a:masterClrMapping/>
  </p:clrMapOvr>
  <mc:AlternateContent xmlns:mc="http://schemas.openxmlformats.org/markup-compatibility/2006" xmlns:p14="http://schemas.microsoft.com/office/powerpoint/2010/main">
    <mc:Choice Requires="p14">
      <p:transition spd="med" p14:dur="700" advTm="15000">
        <p:fade/>
      </p:transition>
    </mc:Choice>
    <mc:Fallback xmlns="">
      <p:transition spd="med" advTm="15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3"/>
          </p:nvPr>
        </p:nvSpPr>
        <p:spPr>
          <a:prstGeom prst="rect">
            <a:avLst/>
          </a:prstGeom>
        </p:spPr>
        <p:txBody>
          <a:bodyPr/>
          <a:lstStyle/>
          <a:p>
            <a:r>
              <a:rPr lang="en-US"/>
              <a:t>Mission</a:t>
            </a:r>
          </a:p>
        </p:txBody>
      </p:sp>
      <p:sp>
        <p:nvSpPr>
          <p:cNvPr id="3" name="object 7">
            <a:extLst>
              <a:ext uri="{FF2B5EF4-FFF2-40B4-BE49-F238E27FC236}">
                <a16:creationId xmlns:a16="http://schemas.microsoft.com/office/drawing/2014/main" id="{F77992F6-2171-5E6E-BD1A-F5FEA4A9D270}"/>
              </a:ext>
            </a:extLst>
          </p:cNvPr>
          <p:cNvSpPr txBox="1"/>
          <p:nvPr/>
        </p:nvSpPr>
        <p:spPr>
          <a:xfrm>
            <a:off x="1060186" y="1545642"/>
            <a:ext cx="10169992" cy="474489"/>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US" sz="3000" b="1" i="0" u="none" strike="noStrike" kern="0" cap="none" spc="0" normalizeH="0" baseline="0" noProof="0">
                <a:ln>
                  <a:noFill/>
                </a:ln>
                <a:solidFill>
                  <a:srgbClr val="96C230"/>
                </a:solidFill>
                <a:effectLst/>
                <a:uLnTx/>
                <a:uFillTx/>
                <a:latin typeface="Arial"/>
                <a:cs typeface="Prompt Medium" panose="00000600000000000000" pitchFamily="2" charset="-34"/>
              </a:rPr>
              <a:t>NEXUS</a:t>
            </a:r>
          </a:p>
        </p:txBody>
      </p:sp>
      <p:sp>
        <p:nvSpPr>
          <p:cNvPr id="4" name="CasellaDiTesto 3">
            <a:extLst>
              <a:ext uri="{FF2B5EF4-FFF2-40B4-BE49-F238E27FC236}">
                <a16:creationId xmlns:a16="http://schemas.microsoft.com/office/drawing/2014/main" id="{3519C30B-D6D8-8E3C-EC88-216B85DA6A25}"/>
              </a:ext>
            </a:extLst>
          </p:cNvPr>
          <p:cNvSpPr txBox="1"/>
          <p:nvPr/>
        </p:nvSpPr>
        <p:spPr>
          <a:xfrm>
            <a:off x="1060186" y="2031365"/>
            <a:ext cx="5035814" cy="4524315"/>
          </a:xfrm>
          <a:prstGeom prst="rect">
            <a:avLst/>
          </a:prstGeom>
          <a:noFill/>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ysClr val="windowText" lastClr="000000"/>
                </a:solidFill>
                <a:effectLst/>
                <a:uLnTx/>
                <a:uFillTx/>
                <a:latin typeface="Arial (corpo)"/>
              </a:rPr>
              <a:t>NEXUS</a:t>
            </a:r>
            <a:r>
              <a:rPr kumimoji="0" lang="en-US" sz="1600" b="0" i="0" u="none" strike="noStrike" kern="0" cap="none" spc="0" normalizeH="0" baseline="0" noProof="0">
                <a:ln>
                  <a:noFill/>
                </a:ln>
                <a:solidFill>
                  <a:sysClr val="windowText" lastClr="000000"/>
                </a:solidFill>
                <a:effectLst/>
                <a:uLnTx/>
                <a:uFillTx/>
                <a:latin typeface="Arial (corpo)"/>
              </a:rPr>
              <a:t> aims to set an innovation benchmark in urban transport, addressing key challenges and guiding European metro systems toward transformative futures. The project operates through three interconnected workstreams:</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latin typeface="Arial (corpo)"/>
            </a:endParaRPr>
          </a:p>
          <a:p>
            <a:pPr marL="285750" marR="0" lvl="0" indent="-2857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0" cap="none" spc="0" normalizeH="0" baseline="0" noProof="0">
                <a:ln>
                  <a:noFill/>
                </a:ln>
                <a:solidFill>
                  <a:sysClr val="windowText" lastClr="000000"/>
                </a:solidFill>
                <a:effectLst/>
                <a:uLnTx/>
                <a:uFillTx/>
                <a:latin typeface="Arial (corpo)"/>
              </a:rPr>
              <a:t>WS1</a:t>
            </a:r>
            <a:r>
              <a:rPr kumimoji="0" lang="en-US" sz="1600" b="0" i="0" u="none" strike="noStrike" kern="0" cap="none" spc="0" normalizeH="0" baseline="0" noProof="0">
                <a:ln>
                  <a:noFill/>
                </a:ln>
                <a:solidFill>
                  <a:sysClr val="windowText" lastClr="000000"/>
                </a:solidFill>
                <a:effectLst/>
                <a:uLnTx/>
                <a:uFillTx/>
                <a:latin typeface="Arial (corpo)"/>
              </a:rPr>
              <a:t> focuses on enhancing metro adaptability to demand fluctuations, using simulations and user-centered optimization.</a:t>
            </a:r>
          </a:p>
          <a:p>
            <a:pPr marL="285750" marR="0" lvl="0" indent="-2857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0" cap="none" spc="0" normalizeH="0" baseline="0" noProof="0">
                <a:ln>
                  <a:noFill/>
                </a:ln>
                <a:solidFill>
                  <a:sysClr val="windowText" lastClr="000000"/>
                </a:solidFill>
                <a:effectLst/>
                <a:uLnTx/>
                <a:uFillTx/>
                <a:latin typeface="Arial (corpo)"/>
              </a:rPr>
              <a:t>WS2</a:t>
            </a:r>
            <a:r>
              <a:rPr kumimoji="0" lang="en-US" sz="1600" b="0" i="0" u="none" strike="noStrike" kern="0" cap="none" spc="0" normalizeH="0" baseline="0" noProof="0">
                <a:ln>
                  <a:noFill/>
                </a:ln>
                <a:solidFill>
                  <a:sysClr val="windowText" lastClr="000000"/>
                </a:solidFill>
                <a:effectLst/>
                <a:uLnTx/>
                <a:uFillTx/>
                <a:latin typeface="Arial (corpo)"/>
              </a:rPr>
              <a:t> explores future train control systems, emphasizing automation, sustainability, and safety.</a:t>
            </a:r>
          </a:p>
          <a:p>
            <a:pPr marL="285750" marR="0" lvl="0" indent="-2857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0" cap="none" spc="0" normalizeH="0" baseline="0" noProof="0">
                <a:ln>
                  <a:noFill/>
                </a:ln>
                <a:solidFill>
                  <a:sysClr val="windowText" lastClr="000000"/>
                </a:solidFill>
                <a:effectLst/>
                <a:uLnTx/>
                <a:uFillTx/>
                <a:latin typeface="Arial (corpo)"/>
              </a:rPr>
              <a:t>WS3</a:t>
            </a:r>
            <a:r>
              <a:rPr kumimoji="0" lang="en-US" sz="1600" b="0" i="0" u="none" strike="noStrike" kern="0" cap="none" spc="0" normalizeH="0" baseline="0" noProof="0">
                <a:ln>
                  <a:noFill/>
                </a:ln>
                <a:solidFill>
                  <a:sysClr val="windowText" lastClr="000000"/>
                </a:solidFill>
                <a:effectLst/>
                <a:uLnTx/>
                <a:uFillTx/>
                <a:latin typeface="Arial (corpo)"/>
              </a:rPr>
              <a:t> applies AI and data science to optimize metro operations.</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latin typeface="Arial (corpo)"/>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ysClr val="windowText" lastClr="000000"/>
                </a:solidFill>
                <a:effectLst/>
                <a:uLnTx/>
                <a:uFillTx/>
                <a:latin typeface="Arial (corpo)"/>
              </a:rPr>
              <a:t>Together, these workstreams aim to create more efficient, adaptable, and sustainable metro systems with strong stakeholder engagement.</a:t>
            </a:r>
            <a:endParaRPr kumimoji="0" lang="en-GB" sz="1600" b="0" i="0" u="none" strike="noStrike" kern="0" cap="none" spc="0" normalizeH="0" baseline="0" noProof="0">
              <a:ln>
                <a:noFill/>
              </a:ln>
              <a:solidFill>
                <a:sysClr val="windowText" lastClr="000000"/>
              </a:solidFill>
              <a:effectLst/>
              <a:uLnTx/>
              <a:uFillTx/>
              <a:latin typeface="Arial (corpo)"/>
            </a:endParaRPr>
          </a:p>
        </p:txBody>
      </p:sp>
      <p:pic>
        <p:nvPicPr>
          <p:cNvPr id="5" name="Immagine 4">
            <a:extLst>
              <a:ext uri="{FF2B5EF4-FFF2-40B4-BE49-F238E27FC236}">
                <a16:creationId xmlns:a16="http://schemas.microsoft.com/office/drawing/2014/main" id="{67D67120-5391-F08E-5542-C2B3AEB698D3}"/>
              </a:ext>
            </a:extLst>
          </p:cNvPr>
          <p:cNvPicPr>
            <a:picLocks noChangeAspect="1"/>
          </p:cNvPicPr>
          <p:nvPr/>
        </p:nvPicPr>
        <p:blipFill>
          <a:blip r:embed="rId3"/>
          <a:stretch>
            <a:fillRect/>
          </a:stretch>
        </p:blipFill>
        <p:spPr>
          <a:xfrm>
            <a:off x="6316669" y="2138449"/>
            <a:ext cx="5776667" cy="3624349"/>
          </a:xfrm>
          <a:prstGeom prst="rect">
            <a:avLst/>
          </a:prstGeom>
        </p:spPr>
      </p:pic>
    </p:spTree>
    <p:extLst>
      <p:ext uri="{BB962C8B-B14F-4D97-AF65-F5344CB8AC3E}">
        <p14:creationId xmlns:p14="http://schemas.microsoft.com/office/powerpoint/2010/main" val="1842368215"/>
      </p:ext>
    </p:extLst>
  </p:cSld>
  <p:clrMapOvr>
    <a:masterClrMapping/>
  </p:clrMapOvr>
  <mc:AlternateContent xmlns:mc="http://schemas.openxmlformats.org/markup-compatibility/2006" xmlns:p14="http://schemas.microsoft.com/office/powerpoint/2010/main">
    <mc:Choice Requires="p14">
      <p:transition spd="med" p14:dur="700" advTm="15000">
        <p:fade/>
      </p:transition>
    </mc:Choice>
    <mc:Fallback xmlns="">
      <p:transition spd="med" advTm="15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C6E0D-D8A3-005A-5B40-FFD6A93B13AC}"/>
            </a:ext>
          </a:extLst>
        </p:cNvPr>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B38528DB-2C46-50BF-84F7-384BC85FE107}"/>
              </a:ext>
            </a:extLst>
          </p:cNvPr>
          <p:cNvCxnSpPr>
            <a:cxnSpLocks/>
            <a:stCxn id="11" idx="1"/>
            <a:endCxn id="2" idx="3"/>
          </p:cNvCxnSpPr>
          <p:nvPr/>
        </p:nvCxnSpPr>
        <p:spPr>
          <a:xfrm flipV="1">
            <a:off x="406400" y="3783304"/>
            <a:ext cx="7353480" cy="2"/>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15EB0F2-C026-B6CC-AD1E-F0DFE1840A00}"/>
              </a:ext>
            </a:extLst>
          </p:cNvPr>
          <p:cNvCxnSpPr>
            <a:cxnSpLocks/>
            <a:stCxn id="2" idx="1"/>
            <a:endCxn id="13" idx="3"/>
          </p:cNvCxnSpPr>
          <p:nvPr/>
        </p:nvCxnSpPr>
        <p:spPr>
          <a:xfrm>
            <a:off x="4274801" y="3783304"/>
            <a:ext cx="7724159" cy="1982021"/>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19288DF-2EF3-366E-CC36-7BDFB9AFF611}"/>
              </a:ext>
            </a:extLst>
          </p:cNvPr>
          <p:cNvCxnSpPr>
            <a:cxnSpLocks/>
            <a:stCxn id="2" idx="1"/>
            <a:endCxn id="8" idx="3"/>
          </p:cNvCxnSpPr>
          <p:nvPr/>
        </p:nvCxnSpPr>
        <p:spPr>
          <a:xfrm flipV="1">
            <a:off x="4274801" y="1801285"/>
            <a:ext cx="7724159" cy="1982019"/>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91EF55-94BC-8862-9837-BF3A8D0441D7}"/>
              </a:ext>
            </a:extLst>
          </p:cNvPr>
          <p:cNvCxnSpPr>
            <a:cxnSpLocks/>
            <a:stCxn id="5" idx="1"/>
            <a:endCxn id="2" idx="3"/>
          </p:cNvCxnSpPr>
          <p:nvPr/>
        </p:nvCxnSpPr>
        <p:spPr>
          <a:xfrm>
            <a:off x="406400" y="1801285"/>
            <a:ext cx="7353480" cy="1982019"/>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17E28E4-44D6-2B89-656A-C5EFA6709E22}"/>
              </a:ext>
            </a:extLst>
          </p:cNvPr>
          <p:cNvCxnSpPr>
            <a:cxnSpLocks/>
            <a:stCxn id="12" idx="1"/>
            <a:endCxn id="2" idx="3"/>
          </p:cNvCxnSpPr>
          <p:nvPr/>
        </p:nvCxnSpPr>
        <p:spPr>
          <a:xfrm flipV="1">
            <a:off x="406400" y="3783304"/>
            <a:ext cx="7353480" cy="198202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760CC15-7260-8842-F701-656F11974255}"/>
              </a:ext>
            </a:extLst>
          </p:cNvPr>
          <p:cNvCxnSpPr>
            <a:cxnSpLocks/>
            <a:stCxn id="2" idx="1"/>
            <a:endCxn id="9" idx="3"/>
          </p:cNvCxnSpPr>
          <p:nvPr/>
        </p:nvCxnSpPr>
        <p:spPr>
          <a:xfrm>
            <a:off x="4274801" y="3783304"/>
            <a:ext cx="7724159"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C181B29F-2CFA-C299-8889-0DBA7CAA8E78}"/>
              </a:ext>
            </a:extLst>
          </p:cNvPr>
          <p:cNvSpPr>
            <a:spLocks noGrp="1"/>
          </p:cNvSpPr>
          <p:nvPr>
            <p:ph type="body" sz="quarter" idx="13"/>
          </p:nvPr>
        </p:nvSpPr>
        <p:spPr/>
        <p:txBody>
          <a:bodyPr/>
          <a:lstStyle/>
          <a:p>
            <a:r>
              <a:rPr lang="en-GB" dirty="0"/>
              <a:t>Aston University - Achievements</a:t>
            </a:r>
          </a:p>
        </p:txBody>
      </p:sp>
      <p:sp>
        <p:nvSpPr>
          <p:cNvPr id="5" name="Rectangle: Rounded Corners 4">
            <a:extLst>
              <a:ext uri="{FF2B5EF4-FFF2-40B4-BE49-F238E27FC236}">
                <a16:creationId xmlns:a16="http://schemas.microsoft.com/office/drawing/2014/main" id="{5709224F-4BAE-F832-072C-4763639BC331}"/>
              </a:ext>
            </a:extLst>
          </p:cNvPr>
          <p:cNvSpPr/>
          <p:nvPr/>
        </p:nvSpPr>
        <p:spPr>
          <a:xfrm>
            <a:off x="406400" y="889473"/>
            <a:ext cx="2753686" cy="182362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Community of Practices</a:t>
            </a:r>
          </a:p>
        </p:txBody>
      </p:sp>
      <p:sp>
        <p:nvSpPr>
          <p:cNvPr id="8" name="Rectangle: Rounded Corners 7">
            <a:extLst>
              <a:ext uri="{FF2B5EF4-FFF2-40B4-BE49-F238E27FC236}">
                <a16:creationId xmlns:a16="http://schemas.microsoft.com/office/drawing/2014/main" id="{B65BA441-AA06-CBDA-9336-8194CE784FFE}"/>
              </a:ext>
            </a:extLst>
          </p:cNvPr>
          <p:cNvSpPr/>
          <p:nvPr/>
        </p:nvSpPr>
        <p:spPr>
          <a:xfrm>
            <a:off x="9245274" y="889473"/>
            <a:ext cx="2753686" cy="1823623"/>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sz="1600" b="1" dirty="0">
                <a:solidFill>
                  <a:schemeClr val="bg1"/>
                </a:solidFill>
              </a:rPr>
              <a:t>Advanced modelling approaches and data implementation campaign</a:t>
            </a:r>
          </a:p>
        </p:txBody>
      </p:sp>
      <p:sp>
        <p:nvSpPr>
          <p:cNvPr id="9" name="Rectangle: Rounded Corners 8">
            <a:extLst>
              <a:ext uri="{FF2B5EF4-FFF2-40B4-BE49-F238E27FC236}">
                <a16:creationId xmlns:a16="http://schemas.microsoft.com/office/drawing/2014/main" id="{22F1FBCF-A8B2-9951-53E2-4A03CB9356D1}"/>
              </a:ext>
            </a:extLst>
          </p:cNvPr>
          <p:cNvSpPr/>
          <p:nvPr/>
        </p:nvSpPr>
        <p:spPr>
          <a:xfrm>
            <a:off x="9245274" y="2871493"/>
            <a:ext cx="2753686" cy="182362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Integrated simulation modelling for metro networks</a:t>
            </a:r>
          </a:p>
        </p:txBody>
      </p:sp>
      <p:sp>
        <p:nvSpPr>
          <p:cNvPr id="11" name="Rectangle: Rounded Corners 10">
            <a:extLst>
              <a:ext uri="{FF2B5EF4-FFF2-40B4-BE49-F238E27FC236}">
                <a16:creationId xmlns:a16="http://schemas.microsoft.com/office/drawing/2014/main" id="{0906774C-206B-0191-173A-EB033C15C247}"/>
              </a:ext>
            </a:extLst>
          </p:cNvPr>
          <p:cNvSpPr/>
          <p:nvPr/>
        </p:nvSpPr>
        <p:spPr>
          <a:xfrm>
            <a:off x="406400" y="2871494"/>
            <a:ext cx="2753686" cy="1823623"/>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sz="1600" b="1" dirty="0">
                <a:solidFill>
                  <a:schemeClr val="bg1"/>
                </a:solidFill>
              </a:rPr>
              <a:t>Analysis of Existing Control Systems</a:t>
            </a:r>
          </a:p>
        </p:txBody>
      </p:sp>
      <p:sp>
        <p:nvSpPr>
          <p:cNvPr id="12" name="Rectangle: Rounded Corners 11">
            <a:extLst>
              <a:ext uri="{FF2B5EF4-FFF2-40B4-BE49-F238E27FC236}">
                <a16:creationId xmlns:a16="http://schemas.microsoft.com/office/drawing/2014/main" id="{D5AE1ADD-F3C0-2E03-73B9-0E76CB34D91E}"/>
              </a:ext>
            </a:extLst>
          </p:cNvPr>
          <p:cNvSpPr/>
          <p:nvPr/>
        </p:nvSpPr>
        <p:spPr>
          <a:xfrm>
            <a:off x="406400" y="4853515"/>
            <a:ext cx="2753686" cy="182362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Data Science and AI in Future Metro Operations</a:t>
            </a:r>
          </a:p>
        </p:txBody>
      </p:sp>
      <p:sp>
        <p:nvSpPr>
          <p:cNvPr id="13" name="Rectangle: Rounded Corners 12">
            <a:extLst>
              <a:ext uri="{FF2B5EF4-FFF2-40B4-BE49-F238E27FC236}">
                <a16:creationId xmlns:a16="http://schemas.microsoft.com/office/drawing/2014/main" id="{639DA00D-F70F-5B91-9FA1-D862FB26A9D8}"/>
              </a:ext>
            </a:extLst>
          </p:cNvPr>
          <p:cNvSpPr/>
          <p:nvPr/>
        </p:nvSpPr>
        <p:spPr>
          <a:xfrm>
            <a:off x="9245274" y="4853513"/>
            <a:ext cx="2753686" cy="1823623"/>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sz="1600" b="1" dirty="0">
                <a:solidFill>
                  <a:schemeClr val="bg1"/>
                </a:solidFill>
              </a:rPr>
              <a:t>Technical dissemination and events</a:t>
            </a:r>
          </a:p>
        </p:txBody>
      </p:sp>
      <p:grpSp>
        <p:nvGrpSpPr>
          <p:cNvPr id="6" name="Group 5">
            <a:extLst>
              <a:ext uri="{FF2B5EF4-FFF2-40B4-BE49-F238E27FC236}">
                <a16:creationId xmlns:a16="http://schemas.microsoft.com/office/drawing/2014/main" id="{605C6811-9946-1582-A950-0B495CBBE35A}"/>
              </a:ext>
            </a:extLst>
          </p:cNvPr>
          <p:cNvGrpSpPr/>
          <p:nvPr/>
        </p:nvGrpSpPr>
        <p:grpSpPr>
          <a:xfrm>
            <a:off x="4274801" y="2018573"/>
            <a:ext cx="3485079" cy="3529461"/>
            <a:chOff x="4122424" y="1235733"/>
            <a:chExt cx="4076695" cy="2292828"/>
          </a:xfrm>
        </p:grpSpPr>
        <p:sp>
          <p:nvSpPr>
            <p:cNvPr id="2" name="Rectangle: Rounded Corners 1">
              <a:extLst>
                <a:ext uri="{FF2B5EF4-FFF2-40B4-BE49-F238E27FC236}">
                  <a16:creationId xmlns:a16="http://schemas.microsoft.com/office/drawing/2014/main" id="{FDAEA2EF-173C-53D4-B4E7-0D26EB4D59F4}"/>
                </a:ext>
              </a:extLst>
            </p:cNvPr>
            <p:cNvSpPr/>
            <p:nvPr/>
          </p:nvSpPr>
          <p:spPr>
            <a:xfrm>
              <a:off x="4122424" y="1235733"/>
              <a:ext cx="4076695" cy="2292828"/>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b"/>
            <a:lstStyle/>
            <a:p>
              <a:pPr algn="ctr"/>
              <a:endParaRPr lang="en-GB" sz="2000" b="1" u="sng" dirty="0">
                <a:solidFill>
                  <a:schemeClr val="tx1"/>
                </a:solidFill>
              </a:endParaRPr>
            </a:p>
            <a:p>
              <a:pPr algn="ctr"/>
              <a:r>
                <a:rPr lang="en-GB" sz="2000" b="1" u="sng" dirty="0">
                  <a:solidFill>
                    <a:schemeClr val="tx1"/>
                  </a:solidFill>
                </a:rPr>
                <a:t>Our Team:</a:t>
              </a:r>
            </a:p>
            <a:p>
              <a:pPr algn="ctr"/>
              <a:r>
                <a:rPr lang="en-GB" sz="2000" dirty="0">
                  <a:solidFill>
                    <a:schemeClr val="tx1"/>
                  </a:solidFill>
                </a:rPr>
                <a:t>Dr Marin Marinov</a:t>
              </a:r>
            </a:p>
            <a:p>
              <a:pPr algn="ctr"/>
              <a:r>
                <a:rPr lang="en-GB" sz="2000" dirty="0">
                  <a:solidFill>
                    <a:schemeClr val="tx1"/>
                  </a:solidFill>
                </a:rPr>
                <a:t>Dr Francis Tong</a:t>
              </a:r>
            </a:p>
            <a:p>
              <a:pPr algn="ctr"/>
              <a:r>
                <a:rPr lang="en-GB" sz="2000" dirty="0">
                  <a:solidFill>
                    <a:schemeClr val="tx1"/>
                  </a:solidFill>
                </a:rPr>
                <a:t>Lydia Egbo</a:t>
              </a:r>
            </a:p>
            <a:p>
              <a:pPr algn="ctr"/>
              <a:r>
                <a:rPr lang="en-GB" sz="2000" dirty="0">
                  <a:solidFill>
                    <a:schemeClr val="tx1"/>
                  </a:solidFill>
                </a:rPr>
                <a:t>Prachiti Shinde</a:t>
              </a:r>
            </a:p>
            <a:p>
              <a:pPr algn="ctr"/>
              <a:r>
                <a:rPr lang="en-GB" sz="2000" dirty="0">
                  <a:solidFill>
                    <a:schemeClr val="tx1"/>
                  </a:solidFill>
                </a:rPr>
                <a:t>Patrick Bannon</a:t>
              </a:r>
            </a:p>
          </p:txBody>
        </p:sp>
        <p:pic>
          <p:nvPicPr>
            <p:cNvPr id="4098" name="Picture 2" descr="Aston University and Symbiosis International University ...">
              <a:extLst>
                <a:ext uri="{FF2B5EF4-FFF2-40B4-BE49-F238E27FC236}">
                  <a16:creationId xmlns:a16="http://schemas.microsoft.com/office/drawing/2014/main" id="{AA58E444-416E-6727-8450-C7F136A564F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656" t="12187" r="12187" b="10656"/>
            <a:stretch>
              <a:fillRect/>
            </a:stretch>
          </p:blipFill>
          <p:spPr bwMode="auto">
            <a:xfrm>
              <a:off x="4556028" y="1302138"/>
              <a:ext cx="3062168" cy="108001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70071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5E488-2BFA-3C02-B0A6-9BF5C378DFA3}"/>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3ADC70A2-ED1C-BF58-8241-4A2A089FBBA3}"/>
              </a:ext>
            </a:extLst>
          </p:cNvPr>
          <p:cNvSpPr>
            <a:spLocks noGrp="1"/>
          </p:cNvSpPr>
          <p:nvPr>
            <p:ph type="body" sz="quarter" idx="13"/>
          </p:nvPr>
        </p:nvSpPr>
        <p:spPr/>
        <p:txBody>
          <a:bodyPr/>
          <a:lstStyle/>
          <a:p>
            <a:r>
              <a:rPr lang="en-GB" dirty="0"/>
              <a:t>NEXUS – Achievements</a:t>
            </a:r>
          </a:p>
        </p:txBody>
      </p:sp>
      <p:sp>
        <p:nvSpPr>
          <p:cNvPr id="5" name="Rectangle 4">
            <a:extLst>
              <a:ext uri="{FF2B5EF4-FFF2-40B4-BE49-F238E27FC236}">
                <a16:creationId xmlns:a16="http://schemas.microsoft.com/office/drawing/2014/main" id="{F4BE2D48-47B0-F077-F351-8DB1F627BC62}"/>
              </a:ext>
            </a:extLst>
          </p:cNvPr>
          <p:cNvSpPr/>
          <p:nvPr/>
        </p:nvSpPr>
        <p:spPr>
          <a:xfrm>
            <a:off x="-2" y="766078"/>
            <a:ext cx="12192001" cy="197712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u="sng" dirty="0">
                <a:solidFill>
                  <a:schemeClr val="tx1"/>
                </a:solidFill>
              </a:rPr>
              <a:t>Community of Practices</a:t>
            </a:r>
          </a:p>
          <a:p>
            <a:pPr algn="ctr"/>
            <a:r>
              <a:rPr lang="en-GB" sz="1800" dirty="0">
                <a:solidFill>
                  <a:schemeClr val="tx1"/>
                </a:solidFill>
              </a:rPr>
              <a:t>Aston University led this task, seeking to engage in dialogue with various metro operators, bringing together various sectors and departments to collectively envisage the future of metro. Focusing on an operator’s internal procedures, organisational structures, future innovation, as well as three designated use cases. Insights were gathered through surveys, workshops and interviews with various operators and advisory board members. The completed paper was an aspect of a wider deliverable focusing on “Requirements, Framework and State-of-the-Art.”</a:t>
            </a:r>
          </a:p>
        </p:txBody>
      </p:sp>
      <p:pic>
        <p:nvPicPr>
          <p:cNvPr id="1026" name="Picture 2">
            <a:extLst>
              <a:ext uri="{FF2B5EF4-FFF2-40B4-BE49-F238E27FC236}">
                <a16:creationId xmlns:a16="http://schemas.microsoft.com/office/drawing/2014/main" id="{7677698A-59D1-2915-55E0-664FAE42DB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627" y="5946755"/>
            <a:ext cx="2343783" cy="7186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4FE3073-2D4E-4DEF-0607-C29401DEB2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915" y="3406443"/>
            <a:ext cx="1482801" cy="10599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682CD93B-58BA-21C1-C7D8-46F25981FF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8939" y="3429000"/>
            <a:ext cx="1181607" cy="10802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ubai Metro - Wikipedia">
            <a:extLst>
              <a:ext uri="{FF2B5EF4-FFF2-40B4-BE49-F238E27FC236}">
                <a16:creationId xmlns:a16="http://schemas.microsoft.com/office/drawing/2014/main" id="{7737F13F-9F67-922A-B9C4-7622B5B30A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627" y="4795359"/>
            <a:ext cx="883750" cy="102551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9EF2EF9-8EE7-6C96-91B2-7E322533ECE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53646" y="3436420"/>
            <a:ext cx="1662363" cy="100001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CBF81536-63F5-75C9-5B15-F3F24513A2C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17867" y="4795359"/>
            <a:ext cx="883750" cy="88375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The MTR logo since 1996">
            <a:extLst>
              <a:ext uri="{FF2B5EF4-FFF2-40B4-BE49-F238E27FC236}">
                <a16:creationId xmlns:a16="http://schemas.microsoft.com/office/drawing/2014/main" id="{C77AD1DC-5910-8DFF-1AE6-7442D34A775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66278" y="3436420"/>
            <a:ext cx="1229720" cy="98468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387340FE-6723-56E2-5155-ECABF962DA9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16122" y="4657960"/>
            <a:ext cx="1137412" cy="113741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undefined">
            <a:extLst>
              <a:ext uri="{FF2B5EF4-FFF2-40B4-BE49-F238E27FC236}">
                <a16:creationId xmlns:a16="http://schemas.microsoft.com/office/drawing/2014/main" id="{0F1F6CCC-C0A7-7B91-73FC-055628E6833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45553" y="5908432"/>
            <a:ext cx="2861187" cy="757022"/>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B4B02B2A-2955-1B06-90E8-75230E7D7F4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68382" y="4652014"/>
            <a:ext cx="1025511" cy="102551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76F29AC1-D10E-926B-79DA-C4E563665E9C}"/>
              </a:ext>
            </a:extLst>
          </p:cNvPr>
          <p:cNvSpPr/>
          <p:nvPr/>
        </p:nvSpPr>
        <p:spPr>
          <a:xfrm>
            <a:off x="8332485" y="4250369"/>
            <a:ext cx="3483284"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Energy Consumption</a:t>
            </a:r>
          </a:p>
        </p:txBody>
      </p:sp>
      <p:sp>
        <p:nvSpPr>
          <p:cNvPr id="6" name="Rectangle: Rounded Corners 5">
            <a:extLst>
              <a:ext uri="{FF2B5EF4-FFF2-40B4-BE49-F238E27FC236}">
                <a16:creationId xmlns:a16="http://schemas.microsoft.com/office/drawing/2014/main" id="{4B524AD4-386F-3D44-FFE3-705848994EB5}"/>
              </a:ext>
            </a:extLst>
          </p:cNvPr>
          <p:cNvSpPr/>
          <p:nvPr/>
        </p:nvSpPr>
        <p:spPr>
          <a:xfrm>
            <a:off x="8332485" y="3215638"/>
            <a:ext cx="3483284"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Predictive Maintenance</a:t>
            </a:r>
          </a:p>
        </p:txBody>
      </p:sp>
      <p:sp>
        <p:nvSpPr>
          <p:cNvPr id="7" name="Rectangle: Rounded Corners 6">
            <a:extLst>
              <a:ext uri="{FF2B5EF4-FFF2-40B4-BE49-F238E27FC236}">
                <a16:creationId xmlns:a16="http://schemas.microsoft.com/office/drawing/2014/main" id="{B7FB9767-AEA8-3A51-94C4-D29A868A3115}"/>
              </a:ext>
            </a:extLst>
          </p:cNvPr>
          <p:cNvSpPr/>
          <p:nvPr/>
        </p:nvSpPr>
        <p:spPr>
          <a:xfrm>
            <a:off x="8332485" y="5325924"/>
            <a:ext cx="3483284"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Cyber-Security</a:t>
            </a:r>
          </a:p>
        </p:txBody>
      </p:sp>
    </p:spTree>
    <p:extLst>
      <p:ext uri="{BB962C8B-B14F-4D97-AF65-F5344CB8AC3E}">
        <p14:creationId xmlns:p14="http://schemas.microsoft.com/office/powerpoint/2010/main" val="33806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67EFA-AE07-63C4-BABA-E8AA7A17E5C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B66AE3D7-0BA0-84CE-97BA-DE807776CCA5}"/>
              </a:ext>
            </a:extLst>
          </p:cNvPr>
          <p:cNvSpPr>
            <a:spLocks noGrp="1"/>
          </p:cNvSpPr>
          <p:nvPr>
            <p:ph type="body" sz="quarter" idx="13"/>
          </p:nvPr>
        </p:nvSpPr>
        <p:spPr/>
        <p:txBody>
          <a:bodyPr/>
          <a:lstStyle/>
          <a:p>
            <a:r>
              <a:rPr lang="en-GB" dirty="0"/>
              <a:t>NEXUS – Achievements</a:t>
            </a:r>
          </a:p>
        </p:txBody>
      </p:sp>
      <p:sp>
        <p:nvSpPr>
          <p:cNvPr id="8" name="Rectangle 7">
            <a:extLst>
              <a:ext uri="{FF2B5EF4-FFF2-40B4-BE49-F238E27FC236}">
                <a16:creationId xmlns:a16="http://schemas.microsoft.com/office/drawing/2014/main" id="{E81AC4B7-46DB-7B77-9CF9-0377061B8E69}"/>
              </a:ext>
            </a:extLst>
          </p:cNvPr>
          <p:cNvSpPr/>
          <p:nvPr/>
        </p:nvSpPr>
        <p:spPr>
          <a:xfrm>
            <a:off x="0" y="806717"/>
            <a:ext cx="12192000" cy="2408756"/>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b="1" u="sng" dirty="0">
                <a:solidFill>
                  <a:schemeClr val="bg2"/>
                </a:solidFill>
              </a:rPr>
              <a:t>Advanced modelling approaches and data implementation campaign</a:t>
            </a:r>
          </a:p>
          <a:p>
            <a:pPr algn="ctr"/>
            <a:endParaRPr lang="en-GB" b="1" u="sng" dirty="0">
              <a:solidFill>
                <a:schemeClr val="bg2"/>
              </a:solidFill>
            </a:endParaRPr>
          </a:p>
          <a:p>
            <a:pPr marL="285750" indent="-285750" algn="ctr">
              <a:buFont typeface="Arial" panose="020B0604020202020204" pitchFamily="34" charset="0"/>
              <a:buChar char="•"/>
            </a:pPr>
            <a:r>
              <a:rPr lang="en-GB" sz="1800" dirty="0">
                <a:solidFill>
                  <a:schemeClr val="lt1"/>
                </a:solidFill>
                <a:latin typeface="+mn-lt"/>
                <a:ea typeface="+mn-ea"/>
                <a:cs typeface="+mn-cs"/>
              </a:rPr>
              <a:t>Aston led </a:t>
            </a:r>
            <a:r>
              <a:rPr lang="en-GB" dirty="0"/>
              <a:t>this task and the deliverable,</a:t>
            </a:r>
            <a:r>
              <a:rPr lang="en-GB" sz="1800" dirty="0">
                <a:solidFill>
                  <a:schemeClr val="lt1"/>
                </a:solidFill>
                <a:latin typeface="+mn-lt"/>
                <a:ea typeface="+mn-ea"/>
                <a:cs typeface="+mn-cs"/>
              </a:rPr>
              <a:t> completing the comprehensive State-of-the-Art literature review and compiled the outputs and contributions from all participating partners.</a:t>
            </a:r>
          </a:p>
          <a:p>
            <a:pPr marL="285750" indent="-285750" algn="ctr">
              <a:buFont typeface="Arial" panose="020B0604020202020204" pitchFamily="34" charset="0"/>
              <a:buChar char="•"/>
            </a:pPr>
            <a:endParaRPr lang="en-GB" sz="1800" dirty="0">
              <a:solidFill>
                <a:schemeClr val="lt1"/>
              </a:solidFill>
              <a:latin typeface="+mn-lt"/>
              <a:ea typeface="+mn-ea"/>
              <a:cs typeface="+mn-cs"/>
            </a:endParaRPr>
          </a:p>
          <a:p>
            <a:pPr marL="285750" indent="-285750" algn="ctr">
              <a:buFont typeface="Arial" panose="020B0604020202020204" pitchFamily="34" charset="0"/>
              <a:buChar char="•"/>
            </a:pPr>
            <a:r>
              <a:rPr lang="en-GB" sz="1800" dirty="0">
                <a:solidFill>
                  <a:schemeClr val="lt1"/>
                </a:solidFill>
                <a:latin typeface="+mn-lt"/>
                <a:ea typeface="+mn-ea"/>
                <a:cs typeface="+mn-cs"/>
              </a:rPr>
              <a:t>Aston has developed a total of six models:</a:t>
            </a:r>
          </a:p>
          <a:p>
            <a:pPr marL="285750" indent="-285750" algn="ctr">
              <a:buFont typeface="Arial" panose="020B0604020202020204" pitchFamily="34" charset="0"/>
              <a:buChar char="•"/>
            </a:pPr>
            <a:r>
              <a:rPr lang="en-GB" sz="1800" dirty="0">
                <a:solidFill>
                  <a:schemeClr val="lt1"/>
                </a:solidFill>
                <a:latin typeface="+mn-lt"/>
                <a:ea typeface="+mn-ea"/>
                <a:cs typeface="+mn-cs"/>
              </a:rPr>
              <a:t>Four Metro Network models were developed to simulate the train operations.</a:t>
            </a:r>
          </a:p>
          <a:p>
            <a:pPr marL="285750" indent="-285750" algn="ctr">
              <a:buFont typeface="Arial" panose="020B0604020202020204" pitchFamily="34" charset="0"/>
              <a:buChar char="•"/>
            </a:pPr>
            <a:r>
              <a:rPr lang="en-GB" sz="1800" dirty="0">
                <a:solidFill>
                  <a:schemeClr val="lt1"/>
                </a:solidFill>
                <a:latin typeface="+mn-lt"/>
                <a:ea typeface="+mn-ea"/>
                <a:cs typeface="+mn-cs"/>
              </a:rPr>
              <a:t>Two Metro Station models were developed to simulate passenger behaviour within the stations. </a:t>
            </a:r>
            <a:endParaRPr lang="en-GB" dirty="0">
              <a:solidFill>
                <a:schemeClr val="bg2"/>
              </a:solidFill>
            </a:endParaRPr>
          </a:p>
        </p:txBody>
      </p:sp>
      <p:pic>
        <p:nvPicPr>
          <p:cNvPr id="10" name="Picture 9" descr="A computer screen shot of a diagram&#10;&#10;AI-generated content may be incorrect.">
            <a:extLst>
              <a:ext uri="{FF2B5EF4-FFF2-40B4-BE49-F238E27FC236}">
                <a16:creationId xmlns:a16="http://schemas.microsoft.com/office/drawing/2014/main" id="{D996870A-305B-0712-31B5-86935BD134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652" y="5055861"/>
            <a:ext cx="6230264" cy="1603945"/>
          </a:xfrm>
          <a:prstGeom prst="rect">
            <a:avLst/>
          </a:prstGeom>
          <a:ln>
            <a:solidFill>
              <a:schemeClr val="accent1"/>
            </a:solidFill>
          </a:ln>
        </p:spPr>
      </p:pic>
      <p:sp>
        <p:nvSpPr>
          <p:cNvPr id="15" name="Rectangle: Rounded Corners 14">
            <a:extLst>
              <a:ext uri="{FF2B5EF4-FFF2-40B4-BE49-F238E27FC236}">
                <a16:creationId xmlns:a16="http://schemas.microsoft.com/office/drawing/2014/main" id="{6FD2CCEA-232F-83E5-4D07-90ED4A7405D3}"/>
              </a:ext>
            </a:extLst>
          </p:cNvPr>
          <p:cNvSpPr/>
          <p:nvPr/>
        </p:nvSpPr>
        <p:spPr>
          <a:xfrm>
            <a:off x="7796098" y="5349467"/>
            <a:ext cx="3434080" cy="1016731"/>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b="1" u="sng" dirty="0"/>
              <a:t>Station Models:</a:t>
            </a:r>
          </a:p>
          <a:p>
            <a:pPr algn="ctr"/>
            <a:r>
              <a:rPr lang="en-GB" dirty="0" err="1"/>
              <a:t>Serdika</a:t>
            </a:r>
            <a:r>
              <a:rPr lang="en-GB" dirty="0"/>
              <a:t> – Sofia Metro</a:t>
            </a:r>
          </a:p>
          <a:p>
            <a:pPr algn="ctr"/>
            <a:r>
              <a:rPr lang="en-GB" dirty="0"/>
              <a:t>De Ferrari – Genoa Metro</a:t>
            </a:r>
          </a:p>
        </p:txBody>
      </p:sp>
      <p:sp>
        <p:nvSpPr>
          <p:cNvPr id="16" name="Rectangle: Rounded Corners 15">
            <a:extLst>
              <a:ext uri="{FF2B5EF4-FFF2-40B4-BE49-F238E27FC236}">
                <a16:creationId xmlns:a16="http://schemas.microsoft.com/office/drawing/2014/main" id="{BAF1DCFD-7290-083C-ED76-38761ABB1624}"/>
              </a:ext>
            </a:extLst>
          </p:cNvPr>
          <p:cNvSpPr/>
          <p:nvPr/>
        </p:nvSpPr>
        <p:spPr>
          <a:xfrm>
            <a:off x="8054205" y="3656632"/>
            <a:ext cx="2917865" cy="1016731"/>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b="1" u="sng" dirty="0"/>
              <a:t>Network Models:</a:t>
            </a:r>
          </a:p>
          <a:p>
            <a:pPr algn="ctr"/>
            <a:r>
              <a:rPr lang="en-GB" dirty="0"/>
              <a:t>Sofia Metro (2)</a:t>
            </a:r>
          </a:p>
          <a:p>
            <a:pPr algn="ctr"/>
            <a:r>
              <a:rPr lang="en-GB" dirty="0"/>
              <a:t>Genoa Metro (2)</a:t>
            </a:r>
          </a:p>
        </p:txBody>
      </p:sp>
      <p:pic>
        <p:nvPicPr>
          <p:cNvPr id="2" name="Picture 1">
            <a:extLst>
              <a:ext uri="{FF2B5EF4-FFF2-40B4-BE49-F238E27FC236}">
                <a16:creationId xmlns:a16="http://schemas.microsoft.com/office/drawing/2014/main" id="{A29B1DDD-0DC0-672B-F1F7-871B79558AD5}"/>
              </a:ext>
            </a:extLst>
          </p:cNvPr>
          <p:cNvPicPr>
            <a:picLocks noChangeAspect="1"/>
          </p:cNvPicPr>
          <p:nvPr/>
        </p:nvPicPr>
        <p:blipFill>
          <a:blip r:embed="rId3"/>
          <a:srcRect l="56675" t="37118" r="1340" b="26771"/>
          <a:stretch/>
        </p:blipFill>
        <p:spPr>
          <a:xfrm>
            <a:off x="241652" y="3411415"/>
            <a:ext cx="6230264" cy="1507167"/>
          </a:xfrm>
          <a:prstGeom prst="rect">
            <a:avLst/>
          </a:prstGeom>
          <a:ln>
            <a:solidFill>
              <a:schemeClr val="accent1"/>
            </a:solidFill>
          </a:ln>
        </p:spPr>
      </p:pic>
    </p:spTree>
    <p:extLst>
      <p:ext uri="{BB962C8B-B14F-4D97-AF65-F5344CB8AC3E}">
        <p14:creationId xmlns:p14="http://schemas.microsoft.com/office/powerpoint/2010/main" val="313835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exus">
  <a:themeElements>
    <a:clrScheme name="Другая 3">
      <a:dk1>
        <a:srgbClr val="19203C"/>
      </a:dk1>
      <a:lt1>
        <a:srgbClr val="FFFFFF"/>
      </a:lt1>
      <a:dk2>
        <a:srgbClr val="19203C"/>
      </a:dk2>
      <a:lt2>
        <a:srgbClr val="FFFFFF"/>
      </a:lt2>
      <a:accent1>
        <a:srgbClr val="96C230"/>
      </a:accent1>
      <a:accent2>
        <a:srgbClr val="19203C"/>
      </a:accent2>
      <a:accent3>
        <a:srgbClr val="6ABBDB"/>
      </a:accent3>
      <a:accent4>
        <a:srgbClr val="7E33C1"/>
      </a:accent4>
      <a:accent5>
        <a:srgbClr val="C6C6C6"/>
      </a:accent5>
      <a:accent6>
        <a:srgbClr val="FFFFFF"/>
      </a:accent6>
      <a:hlink>
        <a:srgbClr val="19203C"/>
      </a:hlink>
      <a:folHlink>
        <a:srgbClr val="7E33C1"/>
      </a:folHlink>
    </a:clrScheme>
    <a:fontScheme name="Nexu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xus" id="{04428FDC-2C02-4422-BCFE-DAEE676B01AF}" vid="{FBC26E02-8B2A-4FAF-8E49-DA2294CEBAF8}"/>
    </a:ext>
  </a:extLst>
</a:theme>
</file>

<file path=ppt/theme/theme2.xml><?xml version="1.0" encoding="utf-8"?>
<a:theme xmlns:a="http://schemas.openxmlformats.org/drawingml/2006/main" name="EvoRoads">
  <a:themeElements>
    <a:clrScheme name="Другая 3">
      <a:dk1>
        <a:srgbClr val="19203C"/>
      </a:dk1>
      <a:lt1>
        <a:srgbClr val="FFFFFF"/>
      </a:lt1>
      <a:dk2>
        <a:srgbClr val="19203C"/>
      </a:dk2>
      <a:lt2>
        <a:srgbClr val="FFFFFF"/>
      </a:lt2>
      <a:accent1>
        <a:srgbClr val="96C230"/>
      </a:accent1>
      <a:accent2>
        <a:srgbClr val="19203C"/>
      </a:accent2>
      <a:accent3>
        <a:srgbClr val="6ABBDB"/>
      </a:accent3>
      <a:accent4>
        <a:srgbClr val="7E33C1"/>
      </a:accent4>
      <a:accent5>
        <a:srgbClr val="C6C6C6"/>
      </a:accent5>
      <a:accent6>
        <a:srgbClr val="FFFFFF"/>
      </a:accent6>
      <a:hlink>
        <a:srgbClr val="19203C"/>
      </a:hlink>
      <a:folHlink>
        <a:srgbClr val="7E33C1"/>
      </a:folHlink>
    </a:clrScheme>
    <a:fontScheme name="Nexu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voRoads_presentation_template.potx" id="{D8C67B31-8DE7-49D8-82E1-A6313234E149}" vid="{C4698E00-93C7-46E2-A701-59C55E29018E}"/>
    </a:ext>
  </a:extLst>
</a:theme>
</file>

<file path=ppt/theme/theme3.xml><?xml version="1.0" encoding="utf-8"?>
<a:theme xmlns:a="http://schemas.openxmlformats.org/drawingml/2006/main" name="1_EvoRoads">
  <a:themeElements>
    <a:clrScheme name="Другая 3">
      <a:dk1>
        <a:srgbClr val="19203C"/>
      </a:dk1>
      <a:lt1>
        <a:srgbClr val="FFFFFF"/>
      </a:lt1>
      <a:dk2>
        <a:srgbClr val="19203C"/>
      </a:dk2>
      <a:lt2>
        <a:srgbClr val="FFFFFF"/>
      </a:lt2>
      <a:accent1>
        <a:srgbClr val="96C230"/>
      </a:accent1>
      <a:accent2>
        <a:srgbClr val="19203C"/>
      </a:accent2>
      <a:accent3>
        <a:srgbClr val="6ABBDB"/>
      </a:accent3>
      <a:accent4>
        <a:srgbClr val="7E33C1"/>
      </a:accent4>
      <a:accent5>
        <a:srgbClr val="C6C6C6"/>
      </a:accent5>
      <a:accent6>
        <a:srgbClr val="FFFFFF"/>
      </a:accent6>
      <a:hlink>
        <a:srgbClr val="19203C"/>
      </a:hlink>
      <a:folHlink>
        <a:srgbClr val="7E33C1"/>
      </a:folHlink>
    </a:clrScheme>
    <a:fontScheme name="Nexu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voRoads_presentation_template.potx" id="{D8C67B31-8DE7-49D8-82E1-A6313234E149}" vid="{C4698E00-93C7-46E2-A701-59C55E29018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3B0052FC3AAF24991DACB4B8F09656B" ma:contentTypeVersion="15" ma:contentTypeDescription="Create a new document." ma:contentTypeScope="" ma:versionID="83aaf60b73b8242ea0375449d8f2fec6">
  <xsd:schema xmlns:xsd="http://www.w3.org/2001/XMLSchema" xmlns:xs="http://www.w3.org/2001/XMLSchema" xmlns:p="http://schemas.microsoft.com/office/2006/metadata/properties" xmlns:ns3="cfeb2577-df06-48f0-8a99-0b9dfa424b88" xmlns:ns4="ab63b5dd-d29e-4a1d-9f14-b816cba2fa7b" targetNamespace="http://schemas.microsoft.com/office/2006/metadata/properties" ma:root="true" ma:fieldsID="9cd3e3d26f20cdf2648f00247d98d46d" ns3:_="" ns4:_="">
    <xsd:import namespace="cfeb2577-df06-48f0-8a99-0b9dfa424b88"/>
    <xsd:import namespace="ab63b5dd-d29e-4a1d-9f14-b816cba2fa7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ObjectDetectorVersions" minOccurs="0"/>
                <xsd:element ref="ns3:_activity"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eb2577-df06-48f0-8a99-0b9dfa424b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_activity" ma:index="20" nillable="true" ma:displayName="_activity" ma:hidden="true" ma:internalName="_activity">
      <xsd:simpleType>
        <xsd:restriction base="dms:Note"/>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SystemTags" ma:index="2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b63b5dd-d29e-4a1d-9f14-b816cba2fa7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cfeb2577-df06-48f0-8a99-0b9dfa424b88" xsi:nil="true"/>
  </documentManagement>
</p:properties>
</file>

<file path=customXml/itemProps1.xml><?xml version="1.0" encoding="utf-8"?>
<ds:datastoreItem xmlns:ds="http://schemas.openxmlformats.org/officeDocument/2006/customXml" ds:itemID="{C11194A6-BA80-412A-AEDF-AA5AE523789A}">
  <ds:schemaRefs>
    <ds:schemaRef ds:uri="http://schemas.microsoft.com/sharepoint/v3/contenttype/forms"/>
  </ds:schemaRefs>
</ds:datastoreItem>
</file>

<file path=customXml/itemProps2.xml><?xml version="1.0" encoding="utf-8"?>
<ds:datastoreItem xmlns:ds="http://schemas.openxmlformats.org/officeDocument/2006/customXml" ds:itemID="{6DEEE456-22E6-4E32-B296-6BAC6FEC67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eb2577-df06-48f0-8a99-0b9dfa424b88"/>
    <ds:schemaRef ds:uri="ab63b5dd-d29e-4a1d-9f14-b816cba2fa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9E6363-4CEB-4DD3-ABD1-6EBAAA502789}">
  <ds:schemaRefs>
    <ds:schemaRef ds:uri="cfeb2577-df06-48f0-8a99-0b9dfa424b88"/>
    <ds:schemaRef ds:uri="http://www.w3.org/XML/1998/namespace"/>
    <ds:schemaRef ds:uri="http://schemas.openxmlformats.org/package/2006/metadata/core-properties"/>
    <ds:schemaRef ds:uri="http://schemas.microsoft.com/office/2006/metadata/properties"/>
    <ds:schemaRef ds:uri="http://purl.org/dc/terms/"/>
    <ds:schemaRef ds:uri="http://schemas.microsoft.com/office/2006/documentManagement/types"/>
    <ds:schemaRef ds:uri="http://purl.org/dc/dcmitype/"/>
    <ds:schemaRef ds:uri="http://schemas.microsoft.com/office/infopath/2007/PartnerControls"/>
    <ds:schemaRef ds:uri="ab63b5dd-d29e-4a1d-9f14-b816cba2fa7b"/>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Nexus</Template>
  <TotalTime>531</TotalTime>
  <Words>688</Words>
  <Application>Microsoft Office PowerPoint</Application>
  <PresentationFormat>Widescreen</PresentationFormat>
  <Paragraphs>91</Paragraphs>
  <Slides>12</Slides>
  <Notes>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12</vt:i4>
      </vt:variant>
    </vt:vector>
  </HeadingPairs>
  <TitlesOfParts>
    <vt:vector size="20" baseType="lpstr">
      <vt:lpstr>Aptos</vt:lpstr>
      <vt:lpstr>Arial</vt:lpstr>
      <vt:lpstr>Arial (corpo)</vt:lpstr>
      <vt:lpstr>Open Sans</vt:lpstr>
      <vt:lpstr>Prompt Medium</vt:lpstr>
      <vt:lpstr>Nexus</vt:lpstr>
      <vt:lpstr>EvoRoads</vt:lpstr>
      <vt:lpstr>1_EvoRoads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Paddy B</dc:creator>
  <cp:lastModifiedBy>Paddy B</cp:lastModifiedBy>
  <cp:revision>18</cp:revision>
  <dcterms:created xsi:type="dcterms:W3CDTF">2024-10-10T12:36:57Z</dcterms:created>
  <dcterms:modified xsi:type="dcterms:W3CDTF">2025-09-18T11:08:26Z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0x01010013B0052FC3AAF24991DACB4B8F09656B</vt:lpwstr>
  </property>
</Properties>
</file>